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wdp" ContentType="image/vnd.ms-photo"/>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3.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4.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5.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6.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8.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theme/theme9.xml" ContentType="application/vnd.openxmlformats-officedocument.theme+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theme/theme10.xml" ContentType="application/vnd.openxmlformats-officedocument.theme+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709" r:id="rId2"/>
    <p:sldMasterId id="2147483745" r:id="rId3"/>
    <p:sldMasterId id="2147483781" r:id="rId4"/>
    <p:sldMasterId id="2147483846" r:id="rId5"/>
    <p:sldMasterId id="2147483865" r:id="rId6"/>
    <p:sldMasterId id="2147483898" r:id="rId7"/>
    <p:sldMasterId id="2147483914" r:id="rId8"/>
    <p:sldMasterId id="2147483951" r:id="rId9"/>
    <p:sldMasterId id="2147483988" r:id="rId10"/>
    <p:sldMasterId id="2147484025" r:id="rId11"/>
  </p:sldMasterIdLst>
  <p:notesMasterIdLst>
    <p:notesMasterId r:id="rId22"/>
  </p:notesMasterIdLst>
  <p:sldIdLst>
    <p:sldId id="260" r:id="rId12"/>
    <p:sldId id="576" r:id="rId13"/>
    <p:sldId id="555" r:id="rId14"/>
    <p:sldId id="596" r:id="rId15"/>
    <p:sldId id="597" r:id="rId16"/>
    <p:sldId id="592" r:id="rId17"/>
    <p:sldId id="561" r:id="rId18"/>
    <p:sldId id="568" r:id="rId19"/>
    <p:sldId id="598" r:id="rId20"/>
    <p:sldId id="335" r:id="rId21"/>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6FC2"/>
    <a:srgbClr val="1CACC7"/>
    <a:srgbClr val="22B0E5"/>
    <a:srgbClr val="253AC8"/>
    <a:srgbClr val="2A49F6"/>
    <a:srgbClr val="009EE2"/>
    <a:srgbClr val="FFFFFF"/>
    <a:srgbClr val="EBB001"/>
    <a:srgbClr val="0E71FF"/>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61"/>
    <p:restoredTop sz="52688"/>
  </p:normalViewPr>
  <p:slideViewPr>
    <p:cSldViewPr snapToGrid="0" snapToObjects="1" showGuides="1">
      <p:cViewPr>
        <p:scale>
          <a:sx n="80" d="100"/>
          <a:sy n="80" d="100"/>
        </p:scale>
        <p:origin x="808" y="32"/>
      </p:cViewPr>
      <p:guideLst>
        <p:guide orient="horz" pos="1620"/>
        <p:guide pos="2880"/>
      </p:guideLst>
    </p:cSldViewPr>
  </p:slideViewPr>
  <p:notesTextViewPr>
    <p:cViewPr>
      <p:scale>
        <a:sx n="1" d="1"/>
        <a:sy n="1" d="1"/>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9.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 Target="slides/slide1.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E012A-D992-5D42-B86E-AA2BC0764EE1}" type="datetimeFigureOut">
              <a:rPr lang="en-US" smtClean="0"/>
              <a:t>10/27/17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02FFD-07D4-5C4F-BD77-921008177348}" type="slidenum">
              <a:rPr lang="en-US" smtClean="0"/>
              <a:t>‹#›</a:t>
            </a:fld>
            <a:endParaRPr lang="en-US"/>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Introduce self</a:t>
            </a:r>
          </a:p>
        </p:txBody>
      </p:sp>
      <p:sp>
        <p:nvSpPr>
          <p:cNvPr id="4" name="Slide Number Placeholder 3"/>
          <p:cNvSpPr>
            <a:spLocks noGrp="1"/>
          </p:cNvSpPr>
          <p:nvPr>
            <p:ph type="sldNum" sz="quarter" idx="10"/>
          </p:nvPr>
        </p:nvSpPr>
        <p:spPr/>
        <p:txBody>
          <a:bodyPr/>
          <a:lstStyle/>
          <a:p>
            <a:fld id="{20AED143-1506-434C-B47D-CBF33F177BEB}" type="slidenum">
              <a:rPr lang="en-US" smtClean="0"/>
              <a:t>1</a:t>
            </a:fld>
            <a:endParaRPr lang="en-US"/>
          </a:p>
        </p:txBody>
      </p:sp>
    </p:spTree>
    <p:extLst>
      <p:ext uri="{BB962C8B-B14F-4D97-AF65-F5344CB8AC3E}">
        <p14:creationId xmlns:p14="http://schemas.microsoft.com/office/powerpoint/2010/main" val="14204757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10</a:t>
            </a:fld>
            <a:endParaRPr lang="en-US"/>
          </a:p>
        </p:txBody>
      </p:sp>
    </p:spTree>
    <p:extLst>
      <p:ext uri="{BB962C8B-B14F-4D97-AF65-F5344CB8AC3E}">
        <p14:creationId xmlns:p14="http://schemas.microsoft.com/office/powerpoint/2010/main" val="1188192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The context of and need for an integrated analytics platform</a:t>
            </a:r>
          </a:p>
          <a:p>
            <a:pPr marL="171450" indent="-171450">
              <a:buFontTx/>
              <a:buChar char="-"/>
            </a:pPr>
            <a:r>
              <a:rPr lang="en-US" baseline="0" dirty="0" smtClean="0"/>
              <a:t>Introducing WDP</a:t>
            </a:r>
          </a:p>
          <a:p>
            <a:pPr marL="171450" indent="-171450">
              <a:buFontTx/>
              <a:buChar char="-"/>
            </a:pPr>
            <a:r>
              <a:rPr lang="en-US" baseline="0" dirty="0" smtClean="0"/>
              <a:t>Overview of core services</a:t>
            </a:r>
          </a:p>
          <a:p>
            <a:pPr marL="171450" indent="-171450">
              <a:buFontTx/>
              <a:buChar char="-"/>
            </a:pPr>
            <a:r>
              <a:rPr lang="en-US" baseline="0" dirty="0" smtClean="0"/>
              <a:t>Current customers and real use cases</a:t>
            </a:r>
          </a:p>
          <a:p>
            <a:pPr marL="171450" indent="-171450">
              <a:buFontTx/>
              <a:buChar char="-"/>
            </a:pPr>
            <a:r>
              <a:rPr lang="en-US" baseline="0" dirty="0" smtClean="0"/>
              <a:t>Summary &amp; Conclusion, Q&amp;A</a:t>
            </a:r>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2</a:t>
            </a:fld>
            <a:endParaRPr lang="en-US"/>
          </a:p>
        </p:txBody>
      </p:sp>
    </p:spTree>
    <p:extLst>
      <p:ext uri="{BB962C8B-B14F-4D97-AF65-F5344CB8AC3E}">
        <p14:creationId xmlns:p14="http://schemas.microsoft.com/office/powerpoint/2010/main" val="1677689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All 4 of these areas need to be addressed!</a:t>
            </a:r>
          </a:p>
          <a:p>
            <a:pPr marL="514350" lvl="1" indent="-171450">
              <a:buFontTx/>
              <a:buChar char="-"/>
            </a:pPr>
            <a:r>
              <a:rPr lang="en-US" dirty="0" smtClean="0"/>
              <a:t>Data: Most critical</a:t>
            </a:r>
            <a:r>
              <a:rPr lang="en-US" baseline="0" dirty="0" smtClean="0"/>
              <a:t> asset is not always available or even stored</a:t>
            </a:r>
          </a:p>
          <a:p>
            <a:pPr marL="514350" lvl="1" indent="-171450">
              <a:buFontTx/>
              <a:buChar char="-"/>
            </a:pPr>
            <a:r>
              <a:rPr lang="en-US" baseline="0" dirty="0" smtClean="0"/>
              <a:t>Governance: Simply put, governance is important because data assets need to be trusted and validated before self-service can work properly</a:t>
            </a:r>
          </a:p>
          <a:p>
            <a:pPr marL="514350" lvl="1" indent="-171450">
              <a:buFontTx/>
              <a:buChar char="-"/>
            </a:pPr>
            <a:r>
              <a:rPr lang="en-US" baseline="0" dirty="0" smtClean="0"/>
              <a:t>Skills: How to address the skill gap that exists for advanced analytics?</a:t>
            </a:r>
          </a:p>
          <a:p>
            <a:pPr marL="514350" marR="0" lvl="1" indent="-171450" algn="l" defTabSz="685800" rtl="0" eaLnBrk="1" fontAlgn="auto" latinLnBrk="0" hangingPunct="1">
              <a:lnSpc>
                <a:spcPct val="100000"/>
              </a:lnSpc>
              <a:spcBef>
                <a:spcPts val="0"/>
              </a:spcBef>
              <a:spcAft>
                <a:spcPts val="0"/>
              </a:spcAft>
              <a:buClrTx/>
              <a:buSzTx/>
              <a:buFontTx/>
              <a:buChar char="-"/>
              <a:tabLst/>
              <a:defRPr/>
            </a:pPr>
            <a:r>
              <a:rPr lang="en-US" baseline="0" dirty="0" smtClean="0"/>
              <a:t>Infrastructure: Discrete tools and environments puts </a:t>
            </a:r>
            <a:r>
              <a:rPr lang="en-US" b="1" baseline="0" dirty="0" smtClean="0"/>
              <a:t>friction in the way of people and projects, slowing down innovation can easily blunt the effectiveness of the best teams. </a:t>
            </a:r>
          </a:p>
          <a:p>
            <a:pPr marL="514350" lvl="1" indent="-171450">
              <a:buFontTx/>
              <a:buChar char="-"/>
            </a:pPr>
            <a:endParaRPr lang="en-US" dirty="0" smtClean="0"/>
          </a:p>
        </p:txBody>
      </p:sp>
      <p:sp>
        <p:nvSpPr>
          <p:cNvPr id="4" name="Slide Number Placeholder 3"/>
          <p:cNvSpPr>
            <a:spLocks noGrp="1"/>
          </p:cNvSpPr>
          <p:nvPr>
            <p:ph type="sldNum" sz="quarter" idx="10"/>
          </p:nvPr>
        </p:nvSpPr>
        <p:spPr/>
        <p:txBody>
          <a:bodyPr/>
          <a:lstStyle/>
          <a:p>
            <a:fld id="{18D02FFD-07D4-5C4F-BD77-921008177348}" type="slidenum">
              <a:rPr lang="en-US" smtClean="0"/>
              <a:t>3</a:t>
            </a:fld>
            <a:endParaRPr lang="en-US"/>
          </a:p>
        </p:txBody>
      </p:sp>
    </p:spTree>
    <p:extLst>
      <p:ext uri="{BB962C8B-B14F-4D97-AF65-F5344CB8AC3E}">
        <p14:creationId xmlns:p14="http://schemas.microsoft.com/office/powerpoint/2010/main" val="167966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noTextEdit="1"/>
          </p:cNvSpPr>
          <p:nvPr>
            <p:ph type="sldImg"/>
          </p:nvPr>
        </p:nvSpPr>
        <p:spPr>
          <a:xfrm>
            <a:off x="1003300" y="642938"/>
            <a:ext cx="4903788" cy="2759075"/>
          </a:xfrm>
          <a:ln/>
        </p:spPr>
      </p:sp>
      <p:sp>
        <p:nvSpPr>
          <p:cNvPr id="8294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pPr>
            <a:r>
              <a:rPr lang="en-US" altLang="x-none" baseline="0" dirty="0" smtClean="0">
                <a:latin typeface="Times New Roman" charset="0"/>
                <a:ea typeface="ＭＳ Ｐゴシック" charset="-128"/>
              </a:rPr>
              <a:t>It requires a team of people to build quality data products</a:t>
            </a:r>
          </a:p>
          <a:p>
            <a:pPr marL="171450" indent="-171450">
              <a:buFontTx/>
              <a:buChar char="-"/>
            </a:pPr>
            <a:r>
              <a:rPr lang="en-US" altLang="x-none" baseline="0" dirty="0" smtClean="0">
                <a:latin typeface="Times New Roman" charset="0"/>
                <a:ea typeface="ＭＳ Ｐゴシック" charset="-128"/>
              </a:rPr>
              <a:t>Not only that, but they each play a part in the execution of the workflow you see here</a:t>
            </a:r>
            <a:endParaRPr lang="en-US" altLang="x-none" baseline="0" dirty="0">
              <a:latin typeface="Times New Roman" charset="0"/>
              <a:ea typeface="ＭＳ Ｐゴシック" charset="-128"/>
            </a:endParaRPr>
          </a:p>
          <a:p>
            <a:pPr marL="171450" indent="-171450">
              <a:buFontTx/>
              <a:buChar char="-"/>
            </a:pPr>
            <a:r>
              <a:rPr lang="en-US" altLang="x-none" baseline="0" dirty="0" smtClean="0">
                <a:latin typeface="Times New Roman" charset="0"/>
                <a:ea typeface="ＭＳ Ｐゴシック" charset="-128"/>
              </a:rPr>
              <a:t>Take note of the flow here because these are the steps that I followed when building this solution</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altLang="x-none" baseline="0" dirty="0" smtClean="0">
                <a:latin typeface="Times New Roman" charset="0"/>
                <a:ea typeface="ＭＳ Ｐゴシック" charset="-128"/>
              </a:rPr>
              <a:t>I built this solution mostly by myself, but figuratively speaking I had to wear many hats</a:t>
            </a:r>
          </a:p>
          <a:p>
            <a:pPr marL="171450" indent="-171450">
              <a:buFontTx/>
              <a:buChar char="-"/>
            </a:pPr>
            <a:r>
              <a:rPr lang="en-US" altLang="x-none" baseline="0" dirty="0" smtClean="0">
                <a:latin typeface="Times New Roman" charset="0"/>
                <a:ea typeface="ＭＳ Ｐゴシック" charset="-128"/>
              </a:rPr>
              <a:t>[articulate the flow with personas]</a:t>
            </a:r>
          </a:p>
          <a:p>
            <a:pPr marL="171450" indent="-171450">
              <a:buFontTx/>
              <a:buChar char="-"/>
            </a:pPr>
            <a:endParaRPr lang="en-US" altLang="x-none" baseline="0" dirty="0" smtClean="0">
              <a:latin typeface="Times New Roman" charset="0"/>
              <a:ea typeface="ＭＳ Ｐゴシック" charset="-128"/>
            </a:endParaRPr>
          </a:p>
          <a:p>
            <a:pPr marL="171450" indent="-171450">
              <a:buFontTx/>
              <a:buChar char="-"/>
            </a:pPr>
            <a:endParaRPr lang="en-US" altLang="x-none" baseline="0" dirty="0" smtClean="0">
              <a:latin typeface="Times New Roman" charset="0"/>
              <a:ea typeface="ＭＳ Ｐゴシック" charset="-128"/>
            </a:endParaRPr>
          </a:p>
        </p:txBody>
      </p:sp>
      <p:sp>
        <p:nvSpPr>
          <p:cNvPr id="8294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fld id="{B247F31D-A7FE-E247-9377-D543338E6A44}" type="slidenum">
              <a:rPr lang="en-US" altLang="x-none" sz="1300">
                <a:latin typeface="Times New Roman" charset="0"/>
              </a:rPr>
              <a:pPr/>
              <a:t>4</a:t>
            </a:fld>
            <a:endParaRPr lang="en-US" altLang="x-none" sz="1300">
              <a:latin typeface="Times New Roman" charset="0"/>
            </a:endParaRPr>
          </a:p>
        </p:txBody>
      </p:sp>
    </p:spTree>
    <p:extLst>
      <p:ext uri="{BB962C8B-B14F-4D97-AF65-F5344CB8AC3E}">
        <p14:creationId xmlns:p14="http://schemas.microsoft.com/office/powerpoint/2010/main" val="1905997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Let’s spend a moment on this slide - this is how the different pieces of </a:t>
            </a:r>
            <a:r>
              <a:rPr lang="en-US" baseline="0" dirty="0" err="1" smtClean="0"/>
              <a:t>watson</a:t>
            </a:r>
            <a:r>
              <a:rPr lang="en-US" baseline="0" dirty="0" smtClean="0"/>
              <a:t> data platform are logically related to </a:t>
            </a:r>
            <a:r>
              <a:rPr lang="en-US" baseline="0" dirty="0" err="1" smtClean="0"/>
              <a:t>eachother</a:t>
            </a:r>
            <a:r>
              <a:rPr lang="en-US" baseline="0" dirty="0" smtClean="0"/>
              <a:t>, and you can think of this as your “solution architecture” slide</a:t>
            </a:r>
          </a:p>
          <a:p>
            <a:pPr marL="171450" indent="-171450">
              <a:buFontTx/>
              <a:buChar char="-"/>
            </a:pPr>
            <a:r>
              <a:rPr lang="en-US" baseline="0" dirty="0" smtClean="0"/>
              <a:t>At the bottom layer underpinning everything is data, and WDP supports integration with a broad set of structured and unstructured sources</a:t>
            </a:r>
          </a:p>
          <a:p>
            <a:pPr marL="171450" indent="-171450">
              <a:buFontTx/>
              <a:buChar char="-"/>
            </a:pPr>
            <a:r>
              <a:rPr lang="en-US" baseline="0" dirty="0" smtClean="0"/>
              <a:t>In the next layer is how we treat data that’s in motion – moving through applications or to and from repositories</a:t>
            </a:r>
          </a:p>
          <a:p>
            <a:pPr marL="171450" indent="-171450">
              <a:buFontTx/>
              <a:buChar char="-"/>
            </a:pPr>
            <a:r>
              <a:rPr lang="en-US" baseline="0" dirty="0" smtClean="0"/>
              <a:t>Above this is the ‘experiences’ layer, where we have software designed for specific personas on the advanced analytics team </a:t>
            </a:r>
          </a:p>
          <a:p>
            <a:pPr marL="628650" lvl="1" indent="-171450">
              <a:buFontTx/>
              <a:buChar char="-"/>
            </a:pPr>
            <a:r>
              <a:rPr lang="en-US" baseline="0" dirty="0" smtClean="0"/>
              <a:t>So, WA for the business analyst, DSX for the data scientist, and so on.</a:t>
            </a:r>
          </a:p>
          <a:p>
            <a:pPr marL="171450" indent="-171450">
              <a:buFontTx/>
              <a:buChar char="-"/>
            </a:pPr>
            <a:r>
              <a:rPr lang="en-US" baseline="0" dirty="0" smtClean="0"/>
              <a:t>Finally, tying it all together is the data catalog on the right.  This is the technology that allows for the indexing and governance of data &amp; assets as they flow through the platform.</a:t>
            </a:r>
          </a:p>
          <a:p>
            <a:pPr marL="171450" indent="-171450">
              <a:buFontTx/>
              <a:buChar char="-"/>
            </a:pPr>
            <a:r>
              <a:rPr lang="en-US" baseline="0" dirty="0" smtClean="0"/>
              <a:t>I’ve highlighted the services I’ve used in green</a:t>
            </a:r>
          </a:p>
          <a:p>
            <a:pPr marL="628650" lvl="1" indent="-171450">
              <a:buFontTx/>
              <a:buChar char="-"/>
            </a:pPr>
            <a:r>
              <a:rPr lang="en-US" baseline="0" dirty="0" smtClean="0"/>
              <a:t>The data was in Object Storage</a:t>
            </a:r>
          </a:p>
          <a:p>
            <a:pPr marL="628650" lvl="1" indent="-171450">
              <a:buFontTx/>
              <a:buChar char="-"/>
            </a:pPr>
            <a:r>
              <a:rPr lang="en-US" baseline="0" dirty="0" smtClean="0"/>
              <a:t>I deployed and manage one of my models in WML – when users interact with my application the data is sent to WML, scored, and a prediction is returned and rendered to the user.</a:t>
            </a:r>
          </a:p>
          <a:p>
            <a:pPr marL="628650" lvl="1" indent="-171450">
              <a:buFontTx/>
              <a:buChar char="-"/>
            </a:pPr>
            <a:r>
              <a:rPr lang="en-US" baseline="0" dirty="0" smtClean="0"/>
              <a:t>I wrote my code and built out my project in DSX</a:t>
            </a:r>
          </a:p>
          <a:p>
            <a:pPr marL="628650" lvl="1" indent="-171450">
              <a:buFontTx/>
              <a:buChar char="-"/>
            </a:pPr>
            <a:r>
              <a:rPr lang="en-US" baseline="0" dirty="0" smtClean="0"/>
              <a:t>And finally I leveraged Watson APIs in my code to infuse the digital application with our cognitive secret sauce. </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18D02FFD-07D4-5C4F-BD77-921008177348}" type="slidenum">
              <a:rPr lang="en-US" smtClean="0"/>
              <a:t>5</a:t>
            </a:fld>
            <a:endParaRPr lang="en-US"/>
          </a:p>
        </p:txBody>
      </p:sp>
    </p:spTree>
    <p:extLst>
      <p:ext uri="{BB962C8B-B14F-4D97-AF65-F5344CB8AC3E}">
        <p14:creationId xmlns:p14="http://schemas.microsoft.com/office/powerpoint/2010/main" val="1126578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Key</a:t>
            </a:r>
            <a:r>
              <a:rPr lang="en-US" baseline="0" dirty="0" smtClean="0"/>
              <a:t> point here is that all manner of data – structured and unstructured – is indexed by the catalog and governed by policies.  When data is requested the index is used to find it and retrieve it.</a:t>
            </a:r>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6</a:t>
            </a:fld>
            <a:endParaRPr lang="en-US"/>
          </a:p>
        </p:txBody>
      </p:sp>
    </p:spTree>
    <p:extLst>
      <p:ext uri="{BB962C8B-B14F-4D97-AF65-F5344CB8AC3E}">
        <p14:creationId xmlns:p14="http://schemas.microsoft.com/office/powerpoint/2010/main" val="17622953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sz="90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900" baseline="0" dirty="0" smtClean="0"/>
              <a:t>Now let’s dig into the IBM Data Science Experience (DSX).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90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900" baseline="0" dirty="0" smtClean="0"/>
              <a:t>- DSX is a single place to Learn, Create, and Collaborate – the 3 pillars of a successful data science organization.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900" baseline="0" dirty="0" smtClean="0"/>
              <a:t>- With DSX we are making it easier for data scientists and data science teams to learn new skills and technologies in the fast moving data science profession.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900" baseline="0" dirty="0" smtClean="0"/>
          </a:p>
          <a:p>
            <a:r>
              <a:rPr lang="en-US" sz="900" baseline="0" dirty="0" smtClean="0"/>
              <a:t>- DSX provides freely available datasets, code samples, tutorials and articles from the data science community, making it easier for data scientists to learn in-context.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90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900" baseline="0" dirty="0" smtClean="0"/>
              <a:t>- We also know that a data science team isn’t going to standardize on a single technology or tool – data scientists need an open and integrated platform that brings all of their tools in one place.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90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900" baseline="0" dirty="0" smtClean="0"/>
              <a:t>- DSX brings together the best of open source such as RStudio, Spark, and Python in an integrated environment along with IBM value-adds, such as a managed Spark service and data shaping capabilities all in a secure and governed way.</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90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900" baseline="0" dirty="0" smtClean="0"/>
              <a:t>- Users can collaborate in DSX with ease -- you can manage project assets and user collaboration through built-in social features for sharing, forking, and reusing assets. These built-in collaboration features can really help boost team productivity and managing projects across their lifecycle.</a:t>
            </a:r>
            <a:endParaRPr lang="en-US" dirty="0" smtClean="0"/>
          </a:p>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7</a:t>
            </a:fld>
            <a:endParaRPr lang="en-US"/>
          </a:p>
        </p:txBody>
      </p:sp>
    </p:spTree>
    <p:extLst>
      <p:ext uri="{BB962C8B-B14F-4D97-AF65-F5344CB8AC3E}">
        <p14:creationId xmlns:p14="http://schemas.microsoft.com/office/powerpoint/2010/main" val="1139839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So, coming back to the challenges with companies</a:t>
            </a:r>
            <a:r>
              <a:rPr lang="en-US" baseline="0" dirty="0" smtClean="0"/>
              <a:t> transforming themselves with data. </a:t>
            </a:r>
          </a:p>
          <a:p>
            <a:pPr marL="514350" marR="0" lvl="1" indent="-171450" algn="l" defTabSz="685800" rtl="0" eaLnBrk="1" fontAlgn="auto" latinLnBrk="0" hangingPunct="1">
              <a:lnSpc>
                <a:spcPct val="100000"/>
              </a:lnSpc>
              <a:spcBef>
                <a:spcPts val="0"/>
              </a:spcBef>
              <a:spcAft>
                <a:spcPts val="0"/>
              </a:spcAft>
              <a:buClrTx/>
              <a:buSzTx/>
              <a:buFontTx/>
              <a:buChar char="-"/>
              <a:tabLst/>
              <a:defRPr/>
            </a:pPr>
            <a:r>
              <a:rPr lang="en-US" baseline="0" dirty="0" smtClean="0"/>
              <a:t>Data: However challenging wrangling and refining your data is, Watson Data Platform helps reduce the effort and the time to put it at the fingertips of your data professionals</a:t>
            </a:r>
          </a:p>
          <a:p>
            <a:pPr marL="514350" marR="0" lvl="1" indent="-171450" algn="l" defTabSz="685800" rtl="0" eaLnBrk="1" fontAlgn="auto" latinLnBrk="0" hangingPunct="1">
              <a:lnSpc>
                <a:spcPct val="100000"/>
              </a:lnSpc>
              <a:spcBef>
                <a:spcPts val="0"/>
              </a:spcBef>
              <a:spcAft>
                <a:spcPts val="0"/>
              </a:spcAft>
              <a:buClrTx/>
              <a:buSzTx/>
              <a:buFontTx/>
              <a:buChar char="-"/>
              <a:tabLst/>
              <a:defRPr/>
            </a:pPr>
            <a:r>
              <a:rPr lang="en-US" dirty="0" smtClean="0"/>
              <a:t>Governance: Not only does the platform deliver active learning</a:t>
            </a:r>
            <a:r>
              <a:rPr lang="en-US" baseline="0" dirty="0" smtClean="0"/>
              <a:t> implementation of your governance policies but it keeps it out of the way of delivering critical data insights</a:t>
            </a:r>
          </a:p>
          <a:p>
            <a:pPr marL="514350" marR="0" lvl="1" indent="-171450" algn="l" defTabSz="685800" rtl="0" eaLnBrk="1" fontAlgn="auto" latinLnBrk="0" hangingPunct="1">
              <a:lnSpc>
                <a:spcPct val="100000"/>
              </a:lnSpc>
              <a:spcBef>
                <a:spcPts val="0"/>
              </a:spcBef>
              <a:spcAft>
                <a:spcPts val="0"/>
              </a:spcAft>
              <a:buClrTx/>
              <a:buSzTx/>
              <a:buFontTx/>
              <a:buChar char="-"/>
              <a:tabLst/>
              <a:defRPr/>
            </a:pPr>
            <a:r>
              <a:rPr lang="en-US" baseline="0" dirty="0" smtClean="0"/>
              <a:t>Skills: WDP helps you grow your data professionals, learning from each other and the community we help provide access to</a:t>
            </a:r>
          </a:p>
          <a:p>
            <a:pPr marL="514350" marR="0" lvl="1" indent="-171450" algn="l" defTabSz="685800" rtl="0" eaLnBrk="1" fontAlgn="auto" latinLnBrk="0" hangingPunct="1">
              <a:lnSpc>
                <a:spcPct val="100000"/>
              </a:lnSpc>
              <a:spcBef>
                <a:spcPts val="0"/>
              </a:spcBef>
              <a:spcAft>
                <a:spcPts val="0"/>
              </a:spcAft>
              <a:buClrTx/>
              <a:buSzTx/>
              <a:buFontTx/>
              <a:buChar char="-"/>
              <a:tabLst/>
              <a:defRPr/>
            </a:pPr>
            <a:r>
              <a:rPr lang="en-US" baseline="0" dirty="0" smtClean="0"/>
              <a:t>Infrastructure: And finally the platform will grow with you. From your first data scientist on a single project through to your entire business. Adopt and grow at your own pace.</a:t>
            </a:r>
            <a:endParaRPr lang="en-US" dirty="0" smtClean="0"/>
          </a:p>
          <a:p>
            <a:pPr marL="514350" lvl="1"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18D02FFD-07D4-5C4F-BD77-921008177348}" type="slidenum">
              <a:rPr lang="en-US" smtClean="0"/>
              <a:t>8</a:t>
            </a:fld>
            <a:endParaRPr lang="en-US"/>
          </a:p>
        </p:txBody>
      </p:sp>
    </p:spTree>
    <p:extLst>
      <p:ext uri="{BB962C8B-B14F-4D97-AF65-F5344CB8AC3E}">
        <p14:creationId xmlns:p14="http://schemas.microsoft.com/office/powerpoint/2010/main" val="2091822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So then the biggest takeaway is that we can confidently tell our clients that IBM</a:t>
            </a:r>
            <a:r>
              <a:rPr lang="en-US" baseline="0" dirty="0" smtClean="0"/>
              <a:t> has</a:t>
            </a:r>
            <a:r>
              <a:rPr lang="en-US" dirty="0" smtClean="0"/>
              <a:t> built</a:t>
            </a:r>
            <a:r>
              <a:rPr lang="en-US" baseline="0" dirty="0" smtClean="0"/>
              <a:t> something special with WDP and DSX, something that enables their teams and organizations to be more effective and competitive.  And as you can see the industry analysts validate what we believe internally, giving us recognition for Data Science, Machine Learning, and “Insight Platforms-As-A-Service”</a:t>
            </a:r>
          </a:p>
          <a:p>
            <a:pPr marL="171450" indent="-171450">
              <a:buFontTx/>
              <a:buChar char="-"/>
            </a:pPr>
            <a:endParaRPr lang="en-US" baseline="0" dirty="0" smtClean="0"/>
          </a:p>
          <a:p>
            <a:pPr marL="171450" indent="-171450">
              <a:buFontTx/>
              <a:buChar char="-"/>
            </a:pPr>
            <a:r>
              <a:rPr lang="en-US" baseline="0" dirty="0" smtClean="0"/>
              <a:t>I’ll conclude by saying that I am personally excited for the launch of WDP 2.0 next Thursday – I think the introduction of Data Catalog and the general maturation of DSX &amp; WML are a winning combination, and hopefully this demo and the message it carries resonates with our clients. [next slide]</a:t>
            </a:r>
          </a:p>
          <a:p>
            <a:pPr marL="171450" indent="-171450">
              <a:buFontTx/>
              <a:buChar char="-"/>
            </a:pPr>
            <a:endParaRPr lang="en-US" baseline="0"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9</a:t>
            </a:fld>
            <a:endParaRPr lang="en-US"/>
          </a:p>
        </p:txBody>
      </p:sp>
    </p:spTree>
    <p:extLst>
      <p:ext uri="{BB962C8B-B14F-4D97-AF65-F5344CB8AC3E}">
        <p14:creationId xmlns:p14="http://schemas.microsoft.com/office/powerpoint/2010/main" val="506088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3" Type="http://schemas.openxmlformats.org/officeDocument/2006/relationships/slideMaster" Target="../slideMasters/slideMaster7.xml"/><Relationship Id="rId4" Type="http://schemas.openxmlformats.org/officeDocument/2006/relationships/oleObject" Target="../embeddings/oleObject1.bin"/><Relationship Id="rId5" Type="http://schemas.openxmlformats.org/officeDocument/2006/relationships/image" Target="../media/image14.emf"/><Relationship Id="rId1" Type="http://schemas.openxmlformats.org/officeDocument/2006/relationships/vmlDrawing" Target="../drawings/vmlDrawing1.vml"/><Relationship Id="rId2" Type="http://schemas.openxmlformats.org/officeDocument/2006/relationships/tags" Target="../tags/tag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pn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pn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pn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png"/></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pn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smtClean="0"/>
              <a:t>Watson Data Platform / July, 2017 / © 2017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smtClean="0"/>
              <a:t>Click to edit Master title style</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spTree>
    <p:extLst>
      <p:ext uri="{BB962C8B-B14F-4D97-AF65-F5344CB8AC3E}">
        <p14:creationId xmlns:p14="http://schemas.microsoft.com/office/powerpoint/2010/main" val="182777969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Watson Data Platform / July, 2017 / © 2017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07985690"/>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Watson Data Platform / July, 2017 / © 2017 IBM Corporation</a:t>
            </a:r>
            <a:endParaRPr lang="en-US"/>
          </a:p>
        </p:txBody>
      </p:sp>
    </p:spTree>
    <p:extLst>
      <p:ext uri="{BB962C8B-B14F-4D97-AF65-F5344CB8AC3E}">
        <p14:creationId xmlns:p14="http://schemas.microsoft.com/office/powerpoint/2010/main" val="145367505"/>
      </p:ext>
    </p:extLst>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smtClean="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Watson Data Platform / July, 2017 / © 2017 IBM Corporation</a:t>
            </a:r>
            <a:endParaRPr lang="en-US"/>
          </a:p>
        </p:txBody>
      </p:sp>
    </p:spTree>
    <p:extLst>
      <p:ext uri="{BB962C8B-B14F-4D97-AF65-F5344CB8AC3E}">
        <p14:creationId xmlns:p14="http://schemas.microsoft.com/office/powerpoint/2010/main" val="1502749896"/>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2329705"/>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1120245"/>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2240515"/>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smtClean="0"/>
              <a:t>Drag picture to placeholder or click icon to add</a:t>
            </a:r>
            <a:endParaRPr lang="en-US"/>
          </a:p>
        </p:txBody>
      </p:sp>
    </p:spTree>
    <p:extLst>
      <p:ext uri="{BB962C8B-B14F-4D97-AF65-F5344CB8AC3E}">
        <p14:creationId xmlns:p14="http://schemas.microsoft.com/office/powerpoint/2010/main" val="103830182"/>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17147510"/>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smtClean="0"/>
              <a:t>Click icon to add table</a:t>
            </a:r>
            <a:endParaRPr lang="en-US"/>
          </a:p>
        </p:txBody>
      </p:sp>
    </p:spTree>
    <p:extLst>
      <p:ext uri="{BB962C8B-B14F-4D97-AF65-F5344CB8AC3E}">
        <p14:creationId xmlns:p14="http://schemas.microsoft.com/office/powerpoint/2010/main" val="1036767294"/>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Tree>
    <p:extLst>
      <p:ext uri="{BB962C8B-B14F-4D97-AF65-F5344CB8AC3E}">
        <p14:creationId xmlns:p14="http://schemas.microsoft.com/office/powerpoint/2010/main" val="265598500"/>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97103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smtClean="0"/>
              <a:t>Watson Data Platform / July, 2017 / © 2017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smtClean="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1582381"/>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smtClean="0"/>
              <a:t>Click to edit Master text styles</a:t>
            </a:r>
          </a:p>
        </p:txBody>
      </p:sp>
    </p:spTree>
    <p:extLst>
      <p:ext uri="{BB962C8B-B14F-4D97-AF65-F5344CB8AC3E}">
        <p14:creationId xmlns:p14="http://schemas.microsoft.com/office/powerpoint/2010/main" val="1754658403"/>
      </p:ext>
    </p:extLst>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358667420"/>
      </p:ext>
    </p:extLst>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smtClean="0"/>
              <a:t>Watson Data Platform / July, 2017 / © 2017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smtClean="0"/>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6" name="Picture 5" descr="ibm_gr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extLst>
      <p:ext uri="{BB962C8B-B14F-4D97-AF65-F5344CB8AC3E}">
        <p14:creationId xmlns:p14="http://schemas.microsoft.com/office/powerpoint/2010/main" val="227238187"/>
      </p:ext>
    </p:extLst>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smtClean="0"/>
              <a:t>Watson Data Platform / July, 2017 / © 2017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966284543"/>
      </p:ext>
    </p:extLst>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2598823"/>
      </p:ext>
    </p:extLst>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Watson Data Platform / July,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smtClean="0"/>
              <a:t>Click to edit Master text styles</a:t>
            </a:r>
          </a:p>
        </p:txBody>
      </p:sp>
    </p:spTree>
    <p:extLst>
      <p:ext uri="{BB962C8B-B14F-4D97-AF65-F5344CB8AC3E}">
        <p14:creationId xmlns:p14="http://schemas.microsoft.com/office/powerpoint/2010/main" val="1080506850"/>
      </p:ext>
    </p:extLst>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Watson Data Platform / July,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smtClean="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smtClean="0"/>
              <a:t>Drag picture to placeholder or click icon to add</a:t>
            </a:r>
            <a:endParaRPr lang="en-US"/>
          </a:p>
        </p:txBody>
      </p:sp>
    </p:spTree>
    <p:extLst>
      <p:ext uri="{BB962C8B-B14F-4D97-AF65-F5344CB8AC3E}">
        <p14:creationId xmlns:p14="http://schemas.microsoft.com/office/powerpoint/2010/main" val="956908918"/>
      </p:ext>
    </p:extLst>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Tree>
    <p:extLst>
      <p:ext uri="{BB962C8B-B14F-4D97-AF65-F5344CB8AC3E}">
        <p14:creationId xmlns:p14="http://schemas.microsoft.com/office/powerpoint/2010/main" val="26315244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Watson Data Platform / July, 2017 / © 2017 IBM Corporation</a:t>
            </a:r>
            <a:endParaRPr lang="en-US"/>
          </a:p>
        </p:txBody>
      </p:sp>
    </p:spTree>
    <p:extLst>
      <p:ext uri="{BB962C8B-B14F-4D97-AF65-F5344CB8AC3E}">
        <p14:creationId xmlns:p14="http://schemas.microsoft.com/office/powerpoint/2010/main" val="1134280328"/>
      </p:ext>
    </p:extLst>
  </p:cSld>
  <p:clrMapOvr>
    <a:masterClrMapping/>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smtClean="0"/>
              <a:t>Click to edit Master text styles</a:t>
            </a:r>
          </a:p>
        </p:txBody>
      </p:sp>
    </p:spTree>
    <p:extLst>
      <p:ext uri="{BB962C8B-B14F-4D97-AF65-F5344CB8AC3E}">
        <p14:creationId xmlns:p14="http://schemas.microsoft.com/office/powerpoint/2010/main" val="63713827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Watson Data Platform / July, 2017 / © 2017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09855437"/>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955759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98788900"/>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smtClean="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186299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6975828"/>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smtClean="0"/>
              <a:t>Drag picture to placeholder or click icon to add</a:t>
            </a:r>
            <a:endParaRPr lang="en-US"/>
          </a:p>
        </p:txBody>
      </p:sp>
    </p:spTree>
    <p:extLst>
      <p:ext uri="{BB962C8B-B14F-4D97-AF65-F5344CB8AC3E}">
        <p14:creationId xmlns:p14="http://schemas.microsoft.com/office/powerpoint/2010/main" val="1474976457"/>
      </p:ext>
    </p:extLst>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smtClean="0"/>
              <a:t>Drag picture to placeholder or click icon to add</a:t>
            </a:r>
            <a:endParaRPr lang="en-US"/>
          </a:p>
        </p:txBody>
      </p:sp>
    </p:spTree>
    <p:extLst>
      <p:ext uri="{BB962C8B-B14F-4D97-AF65-F5344CB8AC3E}">
        <p14:creationId xmlns:p14="http://schemas.microsoft.com/office/powerpoint/2010/main" val="1525575478"/>
      </p:ext>
    </p:extLst>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9797213"/>
      </p:ext>
    </p:extLst>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Tree>
    <p:extLst>
      <p:ext uri="{BB962C8B-B14F-4D97-AF65-F5344CB8AC3E}">
        <p14:creationId xmlns:p14="http://schemas.microsoft.com/office/powerpoint/2010/main" val="46328894"/>
      </p:ext>
    </p:extLst>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smtClean="0"/>
              <a:t>Drag picture to placeholder or click icon to add</a:t>
            </a:r>
            <a:endParaRPr lang="en-US"/>
          </a:p>
        </p:txBody>
      </p:sp>
    </p:spTree>
    <p:extLst>
      <p:ext uri="{BB962C8B-B14F-4D97-AF65-F5344CB8AC3E}">
        <p14:creationId xmlns:p14="http://schemas.microsoft.com/office/powerpoint/2010/main" val="1260641244"/>
      </p:ext>
    </p:extLst>
  </p:cSld>
  <p:clrMapOvr>
    <a:masterClrMapping/>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Tree>
    <p:extLst>
      <p:ext uri="{BB962C8B-B14F-4D97-AF65-F5344CB8AC3E}">
        <p14:creationId xmlns:p14="http://schemas.microsoft.com/office/powerpoint/2010/main" val="52372660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smtClean="0"/>
              <a:t>Drag picture to placeholder or click icon to add</a:t>
            </a:r>
            <a:endParaRPr lang="en-US"/>
          </a:p>
        </p:txBody>
      </p:sp>
      <p:sp>
        <p:nvSpPr>
          <p:cNvPr id="2" name="Title 1"/>
          <p:cNvSpPr>
            <a:spLocks noGrp="1"/>
          </p:cNvSpPr>
          <p:nvPr>
            <p:ph type="title"/>
          </p:nvPr>
        </p:nvSpPr>
        <p:spPr>
          <a:xfrm>
            <a:off x="228600" y="411480"/>
            <a:ext cx="4114800" cy="6400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Watson Data Platform / July, 2017 / © 2017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81953551"/>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Tree>
    <p:extLst>
      <p:ext uri="{BB962C8B-B14F-4D97-AF65-F5344CB8AC3E}">
        <p14:creationId xmlns:p14="http://schemas.microsoft.com/office/powerpoint/2010/main" val="188508163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smtClean="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smtClean="0"/>
              <a:t>Click to edit Master text styles</a:t>
            </a:r>
          </a:p>
        </p:txBody>
      </p:sp>
    </p:spTree>
    <p:extLst>
      <p:ext uri="{BB962C8B-B14F-4D97-AF65-F5344CB8AC3E}">
        <p14:creationId xmlns:p14="http://schemas.microsoft.com/office/powerpoint/2010/main" val="740812061"/>
      </p:ext>
    </p:extLst>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Watson Data Platform / July, 2017 / © 2017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smtClean="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865607568"/>
      </p:ext>
    </p:extLst>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Watson Data Platform / July, 2017 / © 2017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005149176"/>
      </p:ext>
    </p:extLst>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81328661"/>
      </p:ext>
    </p:extLst>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Watson Data Platform / July, 2017 / © 2017 IBM Corporation</a:t>
            </a:r>
            <a:endParaRPr lang="en-US"/>
          </a:p>
        </p:txBody>
      </p:sp>
    </p:spTree>
    <p:extLst>
      <p:ext uri="{BB962C8B-B14F-4D97-AF65-F5344CB8AC3E}">
        <p14:creationId xmlns:p14="http://schemas.microsoft.com/office/powerpoint/2010/main" val="1091205935"/>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smtClean="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Watson Data Platform / July, 2017 / © 2017 IBM Corporation</a:t>
            </a:r>
            <a:endParaRPr lang="en-US"/>
          </a:p>
        </p:txBody>
      </p:sp>
    </p:spTree>
    <p:extLst>
      <p:ext uri="{BB962C8B-B14F-4D97-AF65-F5344CB8AC3E}">
        <p14:creationId xmlns:p14="http://schemas.microsoft.com/office/powerpoint/2010/main" val="387804165"/>
      </p:ext>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1732510"/>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7892491"/>
      </p:ext>
    </p:extLst>
  </p:cSld>
  <p:clrMapOvr>
    <a:masterClrMapping/>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20256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smtClean="0"/>
              <a:t>Drag picture to placeholder or click icon to add</a:t>
            </a:r>
            <a:endParaRPr lang="en-US"/>
          </a:p>
        </p:txBody>
      </p:sp>
      <p:sp>
        <p:nvSpPr>
          <p:cNvPr id="2" name="Title 1"/>
          <p:cNvSpPr>
            <a:spLocks noGrp="1"/>
          </p:cNvSpPr>
          <p:nvPr>
            <p:ph type="title"/>
          </p:nvPr>
        </p:nvSpPr>
        <p:spPr>
          <a:xfrm>
            <a:off x="228600" y="201168"/>
            <a:ext cx="4114800" cy="6400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Watson Data Platform / July, 2017 / © 2017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901306"/>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smtClean="0"/>
              <a:t>Drag picture to placeholder or click icon to add</a:t>
            </a:r>
            <a:endParaRPr lang="en-US"/>
          </a:p>
        </p:txBody>
      </p:sp>
    </p:spTree>
    <p:extLst>
      <p:ext uri="{BB962C8B-B14F-4D97-AF65-F5344CB8AC3E}">
        <p14:creationId xmlns:p14="http://schemas.microsoft.com/office/powerpoint/2010/main" val="939981713"/>
      </p:ext>
    </p:extLst>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82943059"/>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smtClean="0"/>
              <a:t>Click icon to add table</a:t>
            </a:r>
            <a:endParaRPr lang="en-US"/>
          </a:p>
        </p:txBody>
      </p:sp>
    </p:spTree>
    <p:extLst>
      <p:ext uri="{BB962C8B-B14F-4D97-AF65-F5344CB8AC3E}">
        <p14:creationId xmlns:p14="http://schemas.microsoft.com/office/powerpoint/2010/main" val="908481132"/>
      </p:ext>
    </p:extLst>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Tree>
    <p:extLst>
      <p:ext uri="{BB962C8B-B14F-4D97-AF65-F5344CB8AC3E}">
        <p14:creationId xmlns:p14="http://schemas.microsoft.com/office/powerpoint/2010/main" val="233655354"/>
      </p:ext>
    </p:extLst>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427962"/>
      </p:ext>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smtClean="0"/>
              <a:t>Click to edit Master text styles</a:t>
            </a:r>
          </a:p>
        </p:txBody>
      </p:sp>
    </p:spTree>
    <p:extLst>
      <p:ext uri="{BB962C8B-B14F-4D97-AF65-F5344CB8AC3E}">
        <p14:creationId xmlns:p14="http://schemas.microsoft.com/office/powerpoint/2010/main" val="595798752"/>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89688679"/>
      </p:ext>
    </p:extLst>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46" name="Picture 4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grpSp>
        <p:nvGrpSpPr>
          <p:cNvPr id="47" name="Group 46"/>
          <p:cNvGrpSpPr>
            <a:grpSpLocks noChangeAspect="1"/>
          </p:cNvGrpSpPr>
          <p:nvPr userDrawn="1"/>
        </p:nvGrpSpPr>
        <p:grpSpPr>
          <a:xfrm>
            <a:off x="8373554" y="4729112"/>
            <a:ext cx="473837" cy="192024"/>
            <a:chOff x="1938338" y="2368551"/>
            <a:chExt cx="5260976" cy="2132013"/>
          </a:xfrm>
          <a:solidFill>
            <a:srgbClr val="FFFFFF"/>
          </a:solidFill>
        </p:grpSpPr>
        <p:sp>
          <p:nvSpPr>
            <p:cNvPr id="49" name="Freeform 6"/>
            <p:cNvSpPr>
              <a:spLocks/>
            </p:cNvSpPr>
            <p:nvPr userDrawn="1"/>
          </p:nvSpPr>
          <p:spPr bwMode="auto">
            <a:xfrm>
              <a:off x="5208594" y="2936869"/>
              <a:ext cx="758826" cy="141292"/>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90"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92"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93"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94"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95"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96"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97"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98"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99" name="Rectangle 98"/>
            <p:cNvSpPr>
              <a:spLocks noChangeArrowheads="1"/>
            </p:cNvSpPr>
            <p:nvPr/>
          </p:nvSpPr>
          <p:spPr bwMode="auto">
            <a:xfrm>
              <a:off x="5208588"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100" name="Rectangle 99"/>
            <p:cNvSpPr>
              <a:spLocks noChangeArrowheads="1"/>
            </p:cNvSpPr>
            <p:nvPr/>
          </p:nvSpPr>
          <p:spPr bwMode="auto">
            <a:xfrm>
              <a:off x="6488113"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101" name="Rectangle 100"/>
            <p:cNvSpPr>
              <a:spLocks noChangeArrowheads="1"/>
            </p:cNvSpPr>
            <p:nvPr/>
          </p:nvSpPr>
          <p:spPr bwMode="auto">
            <a:xfrm>
              <a:off x="4924426"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102" name="Rectangle 101"/>
            <p:cNvSpPr>
              <a:spLocks noChangeArrowheads="1"/>
            </p:cNvSpPr>
            <p:nvPr/>
          </p:nvSpPr>
          <p:spPr bwMode="auto">
            <a:xfrm>
              <a:off x="4924426"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103" name="Rectangle 19"/>
            <p:cNvSpPr>
              <a:spLocks noChangeArrowheads="1"/>
            </p:cNvSpPr>
            <p:nvPr userDrawn="1"/>
          </p:nvSpPr>
          <p:spPr bwMode="auto">
            <a:xfrm>
              <a:off x="3360743" y="3790954"/>
              <a:ext cx="427045" cy="1412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104"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105"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106"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107"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108"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109"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110"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111"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112"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113"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114"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115"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116"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117"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118"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119"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120"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121"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122"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123"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124" name="Freeform 40"/>
            <p:cNvSpPr>
              <a:spLocks/>
            </p:cNvSpPr>
            <p:nvPr userDrawn="1"/>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125"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126"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127"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128"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129"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grpSp>
      <p:sp>
        <p:nvSpPr>
          <p:cNvPr id="11" name="Title 10"/>
          <p:cNvSpPr>
            <a:spLocks noGrp="1"/>
          </p:cNvSpPr>
          <p:nvPr>
            <p:ph type="title"/>
          </p:nvPr>
        </p:nvSpPr>
        <p:spPr>
          <a:xfrm>
            <a:off x="397755" y="270321"/>
            <a:ext cx="2993446" cy="2228080"/>
          </a:xfrm>
        </p:spPr>
        <p:txBody>
          <a:bodyPr/>
          <a:lstStyle>
            <a:lvl1pPr>
              <a:defRPr sz="2400">
                <a:solidFill>
                  <a:srgbClr val="5AAAFA"/>
                </a:solidFill>
                <a:latin typeface="Arial"/>
                <a:cs typeface="Arial"/>
              </a:defRPr>
            </a:lvl1pPr>
          </a:lstStyle>
          <a:p>
            <a:r>
              <a:rPr lang="en-US" dirty="0"/>
              <a:t>Click to edit Master title style</a:t>
            </a:r>
          </a:p>
        </p:txBody>
      </p:sp>
    </p:spTree>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grpSp>
        <p:nvGrpSpPr>
          <p:cNvPr id="47" name="Group 46"/>
          <p:cNvGrpSpPr>
            <a:grpSpLocks noChangeAspect="1"/>
          </p:cNvGrpSpPr>
          <p:nvPr userDrawn="1"/>
        </p:nvGrpSpPr>
        <p:grpSpPr>
          <a:xfrm>
            <a:off x="8373554" y="4729112"/>
            <a:ext cx="473837" cy="192024"/>
            <a:chOff x="1938338" y="2368551"/>
            <a:chExt cx="5260976" cy="2132013"/>
          </a:xfrm>
          <a:solidFill>
            <a:srgbClr val="FFFFFF"/>
          </a:solidFill>
        </p:grpSpPr>
        <p:sp>
          <p:nvSpPr>
            <p:cNvPr id="49" name="Freeform 6"/>
            <p:cNvSpPr>
              <a:spLocks/>
            </p:cNvSpPr>
            <p:nvPr userDrawn="1"/>
          </p:nvSpPr>
          <p:spPr bwMode="auto">
            <a:xfrm>
              <a:off x="5208594" y="2936869"/>
              <a:ext cx="758826" cy="141292"/>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90"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92"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93"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94"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95"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96"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97"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98"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99" name="Rectangle 98"/>
            <p:cNvSpPr>
              <a:spLocks noChangeArrowheads="1"/>
            </p:cNvSpPr>
            <p:nvPr/>
          </p:nvSpPr>
          <p:spPr bwMode="auto">
            <a:xfrm>
              <a:off x="5208588"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100" name="Rectangle 99"/>
            <p:cNvSpPr>
              <a:spLocks noChangeArrowheads="1"/>
            </p:cNvSpPr>
            <p:nvPr/>
          </p:nvSpPr>
          <p:spPr bwMode="auto">
            <a:xfrm>
              <a:off x="6488113"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101" name="Rectangle 100"/>
            <p:cNvSpPr>
              <a:spLocks noChangeArrowheads="1"/>
            </p:cNvSpPr>
            <p:nvPr/>
          </p:nvSpPr>
          <p:spPr bwMode="auto">
            <a:xfrm>
              <a:off x="4924426"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102" name="Rectangle 101"/>
            <p:cNvSpPr>
              <a:spLocks noChangeArrowheads="1"/>
            </p:cNvSpPr>
            <p:nvPr/>
          </p:nvSpPr>
          <p:spPr bwMode="auto">
            <a:xfrm>
              <a:off x="4924426"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103" name="Rectangle 19"/>
            <p:cNvSpPr>
              <a:spLocks noChangeArrowheads="1"/>
            </p:cNvSpPr>
            <p:nvPr userDrawn="1"/>
          </p:nvSpPr>
          <p:spPr bwMode="auto">
            <a:xfrm>
              <a:off x="3360743" y="3790954"/>
              <a:ext cx="427045" cy="1412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104"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105"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106"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107"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108"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109"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110"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111"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112"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113"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114"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115"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116"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117"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118"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119"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120"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121"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122"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123"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124" name="Freeform 40"/>
            <p:cNvSpPr>
              <a:spLocks/>
            </p:cNvSpPr>
            <p:nvPr userDrawn="1"/>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125"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126"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127"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128"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sp>
          <p:nvSpPr>
            <p:cNvPr id="129"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178"/>
              <a:endParaRPr lang="en-US" sz="1800">
                <a:solidFill>
                  <a:srgbClr val="1D3649"/>
                </a:solidFill>
                <a:cs typeface="Arial"/>
              </a:endParaRPr>
            </a:p>
          </p:txBody>
        </p:sp>
      </p:grpSp>
      <p:sp>
        <p:nvSpPr>
          <p:cNvPr id="11" name="Title 10"/>
          <p:cNvSpPr>
            <a:spLocks noGrp="1"/>
          </p:cNvSpPr>
          <p:nvPr>
            <p:ph type="title"/>
          </p:nvPr>
        </p:nvSpPr>
        <p:spPr>
          <a:xfrm>
            <a:off x="397755" y="270321"/>
            <a:ext cx="2993446" cy="2228080"/>
          </a:xfrm>
        </p:spPr>
        <p:txBody>
          <a:bodyPr/>
          <a:lstStyle>
            <a:lvl1pPr>
              <a:defRPr sz="2400">
                <a:solidFill>
                  <a:srgbClr val="5AAAFA"/>
                </a:solidFill>
                <a:latin typeface="Arial"/>
                <a:cs typeface="Arial"/>
              </a:defRPr>
            </a:lvl1pPr>
          </a:lstStyle>
          <a:p>
            <a:r>
              <a:rPr lang="en-US" dirty="0"/>
              <a:t>Click to edit Master title style</a:t>
            </a:r>
          </a:p>
        </p:txBody>
      </p:sp>
    </p:spTree>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pic>
        <p:nvPicPr>
          <p:cNvPr id="50" name="Picture 4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397756" y="270323"/>
            <a:ext cx="3000645" cy="2228079"/>
          </a:xfrm>
        </p:spPr>
        <p:txBody>
          <a:bodyPr/>
          <a:lstStyle>
            <a:lvl1pPr>
              <a:defRPr sz="2400">
                <a:solidFill>
                  <a:schemeClr val="bg1"/>
                </a:solidFill>
              </a:defRPr>
            </a:lvl1pPr>
          </a:lstStyle>
          <a:p>
            <a:r>
              <a:rPr lang="en-US" dirty="0"/>
              <a:t>Click to edit Master title style</a:t>
            </a:r>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Watson Data Platform / July, 2017 / © 2017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0246101"/>
      </p:ext>
    </p:extLst>
  </p:cSld>
  <p:clrMapOvr>
    <a:masterClrMapping/>
  </p:clrMapOvr>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97757" y="1191895"/>
            <a:ext cx="8541385" cy="3241992"/>
          </a:xfrm>
        </p:spPr>
        <p:txBody>
          <a:bodyPr/>
          <a:lstStyle>
            <a:lvl1pPr>
              <a:defRPr sz="2800"/>
            </a:lvl1pPr>
            <a:lvl2pPr>
              <a:defRPr sz="2800"/>
            </a:lvl2pPr>
            <a:lvl3pPr>
              <a:defRPr sz="2800"/>
            </a:lvl3pPr>
            <a:lvl4pPr>
              <a:defRPr sz="2800"/>
            </a:lvl4pPr>
            <a:lvl5pPr>
              <a:defRPr sz="280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397757" y="270321"/>
            <a:ext cx="4474777" cy="914400"/>
          </a:xfrm>
        </p:spPr>
        <p:txBody>
          <a:bodyPr/>
          <a:lstStyle>
            <a:lvl1pPr>
              <a:defRPr sz="2800"/>
            </a:lvl1pPr>
          </a:lstStyle>
          <a:p>
            <a:r>
              <a:rPr lang="en-US" noProof="0" dirty="0"/>
              <a:t>Click to edit Master title style</a:t>
            </a:r>
          </a:p>
        </p:txBody>
      </p:sp>
    </p:spTree>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97755" y="1193865"/>
            <a:ext cx="4251960" cy="3241992"/>
          </a:xfrm>
        </p:spPr>
        <p:txBody>
          <a:bodyPr/>
          <a:lstStyle>
            <a:lvl1pPr>
              <a:defRPr sz="2800"/>
            </a:lvl1pPr>
            <a:lvl2pPr>
              <a:defRPr sz="2800"/>
            </a:lvl2pPr>
            <a:lvl3pPr marL="396855" indent="-173030">
              <a:buFont typeface="Arial" panose="020B0604020202020204" pitchFamily="34" charset="0"/>
              <a:buChar char="–"/>
              <a:defRPr sz="2800"/>
            </a:lvl3pPr>
            <a:lvl4pPr>
              <a:defRPr sz="2800"/>
            </a:lvl4pPr>
            <a:lvl5pP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397757" y="270321"/>
            <a:ext cx="4474777" cy="914400"/>
          </a:xfrm>
        </p:spPr>
        <p:txBody>
          <a:bodyPr/>
          <a:lstStyle>
            <a:lvl1pPr>
              <a:defRPr sz="2800"/>
            </a:lvl1pPr>
          </a:lstStyle>
          <a:p>
            <a:r>
              <a:rPr lang="en-US" dirty="0"/>
              <a:t>Click to edit Master title style</a:t>
            </a:r>
          </a:p>
        </p:txBody>
      </p:sp>
      <p:sp>
        <p:nvSpPr>
          <p:cNvPr id="9" name="Content Placeholder 2"/>
          <p:cNvSpPr>
            <a:spLocks noGrp="1"/>
          </p:cNvSpPr>
          <p:nvPr>
            <p:ph idx="14"/>
          </p:nvPr>
        </p:nvSpPr>
        <p:spPr>
          <a:xfrm>
            <a:off x="4737948" y="1193865"/>
            <a:ext cx="4251960" cy="3241992"/>
          </a:xfrm>
        </p:spPr>
        <p:txBody>
          <a:bodyPr vert="horz" lIns="0" tIns="0" rIns="0" bIns="0" rtlCol="0">
            <a:noAutofit/>
          </a:bodyPr>
          <a:lstStyle>
            <a:lvl1pPr>
              <a:defRPr lang="en-US" sz="2800" dirty="0"/>
            </a:lvl1pPr>
            <a:lvl2pPr>
              <a:defRPr lang="en-US" sz="2800" dirty="0"/>
            </a:lvl2pPr>
            <a:lvl3pPr>
              <a:defRPr lang="en-US" sz="2800" dirty="0"/>
            </a:lvl3pPr>
            <a:lvl4pPr>
              <a:defRPr lang="en-US" sz="2800" dirty="0"/>
            </a:lvl4pPr>
            <a:lvl5pPr>
              <a:defRPr lang="en-US" sz="2800" dirty="0"/>
            </a:lvl5pPr>
          </a:lstStyle>
          <a:p>
            <a:pPr lvl="0"/>
            <a:r>
              <a:rPr lang="en-US" dirty="0"/>
              <a:t>Click to edit Master text styles</a:t>
            </a:r>
          </a:p>
          <a:p>
            <a:pPr lvl="1"/>
            <a:r>
              <a:rPr lang="en-US" dirty="0"/>
              <a:t>Second level</a:t>
            </a:r>
          </a:p>
          <a:p>
            <a:pPr lvl="2">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bove) + blank">
    <p:spTree>
      <p:nvGrpSpPr>
        <p:cNvPr id="1" name=""/>
        <p:cNvGrpSpPr/>
        <p:nvPr/>
      </p:nvGrpSpPr>
      <p:grpSpPr>
        <a:xfrm>
          <a:off x="0" y="0"/>
          <a:ext cx="0" cy="0"/>
          <a:chOff x="0" y="0"/>
          <a:chExt cx="0" cy="0"/>
        </a:xfrm>
      </p:grpSpPr>
      <p:sp>
        <p:nvSpPr>
          <p:cNvPr id="7" name="Title 6"/>
          <p:cNvSpPr>
            <a:spLocks noGrp="1"/>
          </p:cNvSpPr>
          <p:nvPr>
            <p:ph type="title"/>
          </p:nvPr>
        </p:nvSpPr>
        <p:spPr>
          <a:xfrm>
            <a:off x="397757" y="270321"/>
            <a:ext cx="4474777" cy="914400"/>
          </a:xfrm>
        </p:spPr>
        <p:txBody>
          <a:bodyPr/>
          <a:lstStyle>
            <a:lvl1pPr>
              <a:defRPr sz="2800">
                <a:solidFill>
                  <a:srgbClr val="5AAAFA"/>
                </a:solidFill>
              </a:defRPr>
            </a:lvl1pPr>
          </a:lstStyle>
          <a:p>
            <a:r>
              <a:rPr lang="en-US" dirty="0"/>
              <a:t>Click to edit Master title style</a:t>
            </a:r>
          </a:p>
        </p:txBody>
      </p:sp>
    </p:spTree>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obj" preserve="1">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97755" y="270321"/>
            <a:ext cx="2103120" cy="4343400"/>
          </a:xfrm>
        </p:spPr>
        <p:txBody>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2583172" y="270321"/>
            <a:ext cx="6079566" cy="4343400"/>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 preserve="1">
  <p:cSld name="Title (1/3)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97755" y="270321"/>
            <a:ext cx="2834640" cy="4343400"/>
          </a:xfrm>
        </p:spPr>
        <p:txBody>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3298931" y="270321"/>
            <a:ext cx="5659806" cy="4343400"/>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1/3) + blank">
    <p:spTree>
      <p:nvGrpSpPr>
        <p:cNvPr id="1" name=""/>
        <p:cNvGrpSpPr/>
        <p:nvPr/>
      </p:nvGrpSpPr>
      <p:grpSpPr>
        <a:xfrm>
          <a:off x="0" y="0"/>
          <a:ext cx="0" cy="0"/>
          <a:chOff x="0" y="0"/>
          <a:chExt cx="0" cy="0"/>
        </a:xfrm>
      </p:grpSpPr>
      <p:sp>
        <p:nvSpPr>
          <p:cNvPr id="2" name="Title 1"/>
          <p:cNvSpPr>
            <a:spLocks noGrp="1"/>
          </p:cNvSpPr>
          <p:nvPr>
            <p:ph type="title"/>
          </p:nvPr>
        </p:nvSpPr>
        <p:spPr>
          <a:xfrm>
            <a:off x="397755" y="270321"/>
            <a:ext cx="2834640" cy="4343400"/>
          </a:xfrm>
        </p:spPr>
        <p:txBody>
          <a:bodyPr/>
          <a:lstStyle>
            <a:lvl1pPr>
              <a:defRPr sz="2800">
                <a:solidFill>
                  <a:schemeClr val="bg1"/>
                </a:solidFill>
              </a:defRPr>
            </a:lvl1pPr>
          </a:lstStyle>
          <a:p>
            <a:r>
              <a:rPr lang="en-US" dirty="0"/>
              <a:t>Click to edit Master title style</a:t>
            </a:r>
          </a:p>
        </p:txBody>
      </p:sp>
    </p:spTree>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Title (1/3) + blank">
    <p:spTree>
      <p:nvGrpSpPr>
        <p:cNvPr id="1" name=""/>
        <p:cNvGrpSpPr/>
        <p:nvPr/>
      </p:nvGrpSpPr>
      <p:grpSpPr>
        <a:xfrm>
          <a:off x="0" y="0"/>
          <a:ext cx="0" cy="0"/>
          <a:chOff x="0" y="0"/>
          <a:chExt cx="0" cy="0"/>
        </a:xfrm>
      </p:grpSpPr>
      <p:sp>
        <p:nvSpPr>
          <p:cNvPr id="2" name="Title 1"/>
          <p:cNvSpPr>
            <a:spLocks noGrp="1"/>
          </p:cNvSpPr>
          <p:nvPr>
            <p:ph type="title"/>
          </p:nvPr>
        </p:nvSpPr>
        <p:spPr>
          <a:xfrm>
            <a:off x="397755" y="270321"/>
            <a:ext cx="2834640" cy="4343400"/>
          </a:xfrm>
        </p:spPr>
        <p:txBody>
          <a:bodyPr/>
          <a:lstStyle>
            <a:lvl1pPr>
              <a:defRPr sz="4000">
                <a:solidFill>
                  <a:schemeClr val="bg1"/>
                </a:solidFill>
              </a:defRPr>
            </a:lvl1pPr>
          </a:lstStyle>
          <a:p>
            <a:r>
              <a:rPr lang="en-US" dirty="0"/>
              <a:t>Click to edit Master title style</a:t>
            </a:r>
          </a:p>
        </p:txBody>
      </p:sp>
    </p:spTree>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obj" preserve="1">
  <p:cSld name="Title (1/2)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97756" y="270321"/>
            <a:ext cx="4084868" cy="4343400"/>
          </a:xfrm>
        </p:spPr>
        <p:txBody>
          <a:bodyPr/>
          <a:lstStyle>
            <a:lvl1pPr>
              <a:defRPr sz="2800">
                <a:solidFill>
                  <a:srgbClr val="5AAAFA"/>
                </a:solidFill>
              </a:defRPr>
            </a:lvl1pPr>
          </a:lstStyle>
          <a:p>
            <a:r>
              <a:rPr lang="en-US" dirty="0"/>
              <a:t>Click to edit Master title style</a:t>
            </a:r>
          </a:p>
        </p:txBody>
      </p:sp>
      <p:sp>
        <p:nvSpPr>
          <p:cNvPr id="3" name="Content Placeholder 2"/>
          <p:cNvSpPr>
            <a:spLocks noGrp="1"/>
          </p:cNvSpPr>
          <p:nvPr>
            <p:ph idx="1"/>
          </p:nvPr>
        </p:nvSpPr>
        <p:spPr>
          <a:xfrm>
            <a:off x="4569275" y="270321"/>
            <a:ext cx="4251960" cy="4343400"/>
          </a:xfrm>
        </p:spPr>
        <p:txBody>
          <a:bodyPr vert="horz" lIns="0" tIns="0" rIns="0" bIns="0" rtlCol="0">
            <a:noAutofit/>
          </a:bodyPr>
          <a:lstStyle>
            <a:lvl1pPr>
              <a:defRPr lang="en-US" sz="2800" dirty="0"/>
            </a:lvl1pPr>
            <a:lvl2pPr>
              <a:defRPr lang="en-US" sz="2800" dirty="0"/>
            </a:lvl2pPr>
            <a:lvl3pPr>
              <a:defRPr lang="en-US" sz="2800" dirty="0"/>
            </a:lvl3pPr>
            <a:lvl4pPr>
              <a:defRPr lang="en-US" sz="2800" dirty="0"/>
            </a:lvl4pPr>
            <a:lvl5pPr>
              <a:defRPr lang="en-US" sz="2800" dirty="0"/>
            </a:lvl5pPr>
          </a:lstStyle>
          <a:p>
            <a:pPr lvl="0"/>
            <a:r>
              <a:rPr lang="en-US" dirty="0"/>
              <a:t>Click to edit Master text styles</a:t>
            </a:r>
          </a:p>
          <a:p>
            <a:pPr lvl="1"/>
            <a:r>
              <a:rPr lang="en-US" dirty="0"/>
              <a:t>Second level</a:t>
            </a:r>
          </a:p>
          <a:p>
            <a:pPr lvl="2">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cSld>
  <p:clrMapOvr>
    <a:masterClrMapping/>
  </p:clrMapOvr>
  <p:extLst mod="1">
    <p:ext uri="{DCECCB84-F9BA-43D5-87BE-67443E8EF086}">
      <p15:sldGuideLst xmlns:p15="http://schemas.microsoft.com/office/powerpoint/2012/main">
        <p15:guide id="1" pos="1272">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Quot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96461" y="270030"/>
            <a:ext cx="4251960" cy="4343400"/>
          </a:xfrm>
        </p:spPr>
        <p:txBody>
          <a:bodyPr vert="horz" lIns="0" tIns="0" rIns="0" bIns="0" rtlCol="0">
            <a:noAutofit/>
          </a:bodyPr>
          <a:lstStyle>
            <a:lvl1pPr marL="112707" indent="-112707">
              <a:spcAft>
                <a:spcPts val="2800"/>
              </a:spcAft>
              <a:defRPr lang="en-US" sz="2800" dirty="0"/>
            </a:lvl1pPr>
            <a:lvl2pPr marL="112707" indent="0">
              <a:buNone/>
              <a:defRPr lang="en-US" sz="1800" kern="1200" dirty="0">
                <a:solidFill>
                  <a:schemeClr val="accent6">
                    <a:lumMod val="75000"/>
                  </a:schemeClr>
                </a:solidFill>
                <a:latin typeface="Arial"/>
                <a:ea typeface="+mj-ea"/>
                <a:cs typeface="Arial"/>
              </a:defRPr>
            </a:lvl2pPr>
            <a:lvl3pPr>
              <a:defRPr lang="en-US" sz="1800" kern="1200" dirty="0">
                <a:solidFill>
                  <a:schemeClr val="accent6">
                    <a:lumMod val="75000"/>
                  </a:schemeClr>
                </a:solidFill>
                <a:latin typeface="Arial"/>
                <a:ea typeface="+mj-ea"/>
                <a:cs typeface="Arial"/>
              </a:defRPr>
            </a:lvl3pPr>
            <a:lvl4pPr>
              <a:defRPr lang="en-US" sz="1800" kern="1200" dirty="0">
                <a:solidFill>
                  <a:srgbClr val="1D9EFF"/>
                </a:solidFill>
                <a:latin typeface="Arial"/>
                <a:ea typeface="+mj-ea"/>
                <a:cs typeface="Arial"/>
              </a:defRPr>
            </a:lvl4pPr>
            <a:lvl5pPr>
              <a:defRPr lang="en-US" sz="1800" kern="1200" dirty="0">
                <a:solidFill>
                  <a:schemeClr val="accent6">
                    <a:lumMod val="75000"/>
                  </a:schemeClr>
                </a:solidFill>
                <a:latin typeface="Arial"/>
                <a:ea typeface="+mj-ea"/>
                <a:cs typeface="Arial"/>
              </a:defRPr>
            </a:lvl5pPr>
          </a:lstStyle>
          <a:p>
            <a:pPr lvl="0"/>
            <a:r>
              <a:rPr lang="en-US" dirty="0"/>
              <a:t>Click to edit Master text styles</a:t>
            </a:r>
          </a:p>
          <a:p>
            <a:pPr lvl="1"/>
            <a:r>
              <a:rPr lang="en-US" dirty="0"/>
              <a:t>Second level</a:t>
            </a:r>
          </a:p>
          <a:p>
            <a:pPr lvl="2">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ig text only (48 pt)">
    <p:spTree>
      <p:nvGrpSpPr>
        <p:cNvPr id="1" name=""/>
        <p:cNvGrpSpPr/>
        <p:nvPr/>
      </p:nvGrpSpPr>
      <p:grpSpPr>
        <a:xfrm>
          <a:off x="0" y="0"/>
          <a:ext cx="0" cy="0"/>
          <a:chOff x="0" y="0"/>
          <a:chExt cx="0" cy="0"/>
        </a:xfrm>
      </p:grpSpPr>
      <p:sp>
        <p:nvSpPr>
          <p:cNvPr id="3" name="Title 2"/>
          <p:cNvSpPr>
            <a:spLocks noGrp="1"/>
          </p:cNvSpPr>
          <p:nvPr>
            <p:ph type="title"/>
          </p:nvPr>
        </p:nvSpPr>
        <p:spPr>
          <a:xfrm>
            <a:off x="397755" y="266678"/>
            <a:ext cx="8515984" cy="4343400"/>
          </a:xfrm>
        </p:spPr>
        <p:txBody>
          <a:bodyPr/>
          <a:lstStyle>
            <a:lvl1pPr>
              <a:lnSpc>
                <a:spcPct val="90000"/>
              </a:lnSpc>
              <a:defRPr sz="4800">
                <a:solidFill>
                  <a:schemeClr val="bg1"/>
                </a:solidFill>
              </a:defRPr>
            </a:lvl1pPr>
          </a:lstStyle>
          <a:p>
            <a:r>
              <a:rPr lang="en-US" dirty="0"/>
              <a:t>Click to edit Master title style</a:t>
            </a:r>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Watson Data Platform / July, 2017 / © 2017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Tree>
    <p:extLst>
      <p:ext uri="{BB962C8B-B14F-4D97-AF65-F5344CB8AC3E}">
        <p14:creationId xmlns:p14="http://schemas.microsoft.com/office/powerpoint/2010/main" val="2023835748"/>
      </p:ext>
    </p:extLst>
  </p:cSld>
  <p:clrMapOvr>
    <a:masterClrMapping/>
  </p:clrMapOvr>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Medium text only (30 pt)">
    <p:spTree>
      <p:nvGrpSpPr>
        <p:cNvPr id="1" name=""/>
        <p:cNvGrpSpPr/>
        <p:nvPr/>
      </p:nvGrpSpPr>
      <p:grpSpPr>
        <a:xfrm>
          <a:off x="0" y="0"/>
          <a:ext cx="0" cy="0"/>
          <a:chOff x="0" y="0"/>
          <a:chExt cx="0" cy="0"/>
        </a:xfrm>
      </p:grpSpPr>
      <p:sp>
        <p:nvSpPr>
          <p:cNvPr id="6" name="Title 5"/>
          <p:cNvSpPr>
            <a:spLocks noGrp="1"/>
          </p:cNvSpPr>
          <p:nvPr>
            <p:ph type="title"/>
          </p:nvPr>
        </p:nvSpPr>
        <p:spPr>
          <a:xfrm>
            <a:off x="397755" y="270030"/>
            <a:ext cx="5706166" cy="4343400"/>
          </a:xfrm>
        </p:spPr>
        <p:txBody>
          <a:bodyPr/>
          <a:lstStyle>
            <a:lvl1pPr>
              <a:defRPr sz="3600">
                <a:solidFill>
                  <a:schemeClr val="bg1"/>
                </a:solidFill>
              </a:defRPr>
            </a:lvl1pPr>
          </a:lstStyle>
          <a:p>
            <a:r>
              <a:rPr lang="en-US" dirty="0"/>
              <a:t>Click to edit Master title style</a:t>
            </a:r>
          </a:p>
        </p:txBody>
      </p:sp>
    </p:spTree>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cSld name="General Page">
    <p:bg>
      <p:bgPr>
        <a:solidFill>
          <a:srgbClr val="323232"/>
        </a:solidFill>
        <a:effectLst/>
      </p:bgPr>
    </p:bg>
    <p:spTree>
      <p:nvGrpSpPr>
        <p:cNvPr id="1" name="Shape 585"/>
        <p:cNvGrpSpPr/>
        <p:nvPr/>
      </p:nvGrpSpPr>
      <p:grpSpPr>
        <a:xfrm>
          <a:off x="0" y="0"/>
          <a:ext cx="0" cy="0"/>
          <a:chOff x="0" y="0"/>
          <a:chExt cx="0" cy="0"/>
        </a:xfrm>
      </p:grpSpPr>
      <p:sp>
        <p:nvSpPr>
          <p:cNvPr id="587" name="Shape 587"/>
          <p:cNvSpPr txBox="1">
            <a:spLocks noGrp="1"/>
          </p:cNvSpPr>
          <p:nvPr>
            <p:ph type="sldNum" idx="12"/>
          </p:nvPr>
        </p:nvSpPr>
        <p:spPr>
          <a:xfrm>
            <a:off x="8516938" y="4598987"/>
            <a:ext cx="267000" cy="279300"/>
          </a:xfrm>
          <a:prstGeom prst="rect">
            <a:avLst/>
          </a:prstGeom>
          <a:noFill/>
          <a:ln>
            <a:noFill/>
          </a:ln>
        </p:spPr>
        <p:txBody>
          <a:bodyPr lIns="0" tIns="0" rIns="0" bIns="0" anchor="b" anchorCtr="0">
            <a:noAutofit/>
          </a:bodyPr>
          <a:lstStyle/>
          <a:p>
            <a:pPr defTabSz="457178">
              <a:buClr>
                <a:srgbClr val="323232"/>
              </a:buClr>
              <a:buSzPct val="25000"/>
              <a:buFont typeface="Helvetica Neue"/>
              <a:buNone/>
            </a:pPr>
            <a:fld id="{00000000-1234-1234-1234-123412341234}" type="slidenum">
              <a:rPr lang="en" sz="1800">
                <a:solidFill>
                  <a:srgbClr val="323232"/>
                </a:solidFill>
                <a:latin typeface="Helvetica Neue"/>
                <a:ea typeface="Helvetica Neue"/>
                <a:cs typeface="Helvetica Neue"/>
                <a:sym typeface="Helvetica Neue"/>
              </a:rPr>
              <a:pPr defTabSz="457178">
                <a:buClr>
                  <a:srgbClr val="323232"/>
                </a:buClr>
                <a:buSzPct val="25000"/>
                <a:buFont typeface="Helvetica Neue"/>
                <a:buNone/>
              </a:pPr>
              <a:t>‹#›</a:t>
            </a:fld>
            <a:endParaRPr lang="en" sz="1800">
              <a:solidFill>
                <a:srgbClr val="323232"/>
              </a:solidFill>
              <a:latin typeface="Helvetica Neue"/>
              <a:ea typeface="Helvetica Neue"/>
              <a:cs typeface="Helvetica Neue"/>
              <a:sym typeface="Helvetica Neue"/>
            </a:endParaRPr>
          </a:p>
        </p:txBody>
      </p:sp>
      <p:sp>
        <p:nvSpPr>
          <p:cNvPr id="588" name="Shape 588"/>
          <p:cNvSpPr txBox="1">
            <a:spLocks noGrp="1"/>
          </p:cNvSpPr>
          <p:nvPr>
            <p:ph type="body" idx="1"/>
          </p:nvPr>
        </p:nvSpPr>
        <p:spPr>
          <a:xfrm>
            <a:off x="484529" y="361539"/>
            <a:ext cx="8229600" cy="3081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Font typeface="Arial"/>
              <a:buNone/>
              <a:defRPr sz="2000" b="0" i="0" u="none" strike="noStrike" cap="none">
                <a:solidFill>
                  <a:srgbClr val="FFFFFF"/>
                </a:solidFill>
                <a:latin typeface="Arial"/>
                <a:ea typeface="Arial"/>
                <a:cs typeface="Arial"/>
                <a:sym typeface="Arial"/>
              </a:defRPr>
            </a:lvl1pPr>
            <a:lvl2pPr marL="472440" marR="0" lvl="1" indent="-53340" algn="l" rtl="0">
              <a:lnSpc>
                <a:spcPct val="100000"/>
              </a:lnSpc>
              <a:spcBef>
                <a:spcPts val="0"/>
              </a:spcBef>
              <a:spcAft>
                <a:spcPts val="0"/>
              </a:spcAft>
              <a:buClr>
                <a:srgbClr val="FFFFFF"/>
              </a:buClr>
              <a:buSzPct val="80000"/>
              <a:buFont typeface="Arial"/>
              <a:buChar char="•"/>
              <a:defRPr sz="2000" b="0" i="0" u="none" strike="noStrike" cap="none">
                <a:solidFill>
                  <a:srgbClr val="FFFFFF"/>
                </a:solidFill>
                <a:latin typeface="Arial"/>
                <a:ea typeface="Arial"/>
                <a:cs typeface="Arial"/>
                <a:sym typeface="Arial"/>
              </a:defRPr>
            </a:lvl2pPr>
            <a:lvl3pPr marL="720090" marR="0" lvl="2" indent="-46990" algn="l" rtl="0">
              <a:lnSpc>
                <a:spcPct val="100000"/>
              </a:lnSpc>
              <a:spcBef>
                <a:spcPts val="0"/>
              </a:spcBef>
              <a:spcAft>
                <a:spcPts val="0"/>
              </a:spcAft>
              <a:buClr>
                <a:srgbClr val="FFFFFF"/>
              </a:buClr>
              <a:buSzPct val="100000"/>
              <a:buFont typeface="Arial"/>
              <a:buChar char="–"/>
              <a:defRPr sz="2000" b="0" i="0" u="none" strike="noStrike" cap="none">
                <a:solidFill>
                  <a:srgbClr val="FFFFFF"/>
                </a:solidFill>
                <a:latin typeface="Arial"/>
                <a:ea typeface="Arial"/>
                <a:cs typeface="Arial"/>
                <a:sym typeface="Arial"/>
              </a:defRPr>
            </a:lvl3pPr>
            <a:lvl4pPr marL="973180" marR="0" lvl="3" indent="-96880" algn="l" rtl="0">
              <a:lnSpc>
                <a:spcPct val="100000"/>
              </a:lnSpc>
              <a:spcBef>
                <a:spcPts val="0"/>
              </a:spcBef>
              <a:spcAft>
                <a:spcPts val="0"/>
              </a:spcAft>
              <a:buClr>
                <a:srgbClr val="FFFFFF"/>
              </a:buClr>
              <a:buSzPct val="80000"/>
              <a:buFont typeface="Arial"/>
              <a:buChar char="•"/>
              <a:defRPr sz="2000" b="0" i="0" u="none" strike="noStrike" cap="none">
                <a:solidFill>
                  <a:srgbClr val="FFFFFF"/>
                </a:solidFill>
                <a:latin typeface="Arial"/>
                <a:ea typeface="Arial"/>
                <a:cs typeface="Arial"/>
                <a:sym typeface="Arial"/>
              </a:defRPr>
            </a:lvl4pPr>
            <a:lvl5pPr marL="1234438" marR="0" lvl="4" indent="-104138" algn="l" rtl="0">
              <a:lnSpc>
                <a:spcPct val="100000"/>
              </a:lnSpc>
              <a:spcBef>
                <a:spcPts val="0"/>
              </a:spcBef>
              <a:spcAft>
                <a:spcPts val="0"/>
              </a:spcAft>
              <a:buClr>
                <a:srgbClr val="FFFFFF"/>
              </a:buClr>
              <a:buSzPct val="100000"/>
              <a:buFont typeface="Arial"/>
              <a:buChar char="»"/>
              <a:defRPr sz="2000" b="0" i="0" u="none" strike="noStrike" cap="none">
                <a:solidFill>
                  <a:srgbClr val="FFFFFF"/>
                </a:solidFill>
                <a:latin typeface="Arial"/>
                <a:ea typeface="Arial"/>
                <a:cs typeface="Arial"/>
                <a:sym typeface="Arial"/>
              </a:defRPr>
            </a:lvl5pPr>
            <a:lvl6pPr marL="2514600" marR="0" lvl="5" indent="-101600" algn="l" rtl="0">
              <a:lnSpc>
                <a:spcPct val="100000"/>
              </a:lnSpc>
              <a:spcBef>
                <a:spcPts val="400"/>
              </a:spcBef>
              <a:spcAft>
                <a:spcPts val="0"/>
              </a:spcAft>
              <a:buClr>
                <a:srgbClr val="FFFFFF"/>
              </a:buClr>
              <a:buSzPct val="100000"/>
              <a:buFont typeface="Arial"/>
              <a:buChar char="•"/>
              <a:defRPr sz="2000" b="0" i="0" u="none" strike="noStrike" cap="none">
                <a:solidFill>
                  <a:srgbClr val="FFFFFF"/>
                </a:solidFill>
                <a:latin typeface="Arial"/>
                <a:ea typeface="Arial"/>
                <a:cs typeface="Arial"/>
                <a:sym typeface="Arial"/>
              </a:defRPr>
            </a:lvl6pPr>
            <a:lvl7pPr marL="2971800" marR="0" lvl="6" indent="-101600" algn="l" rtl="0">
              <a:lnSpc>
                <a:spcPct val="100000"/>
              </a:lnSpc>
              <a:spcBef>
                <a:spcPts val="400"/>
              </a:spcBef>
              <a:spcAft>
                <a:spcPts val="0"/>
              </a:spcAft>
              <a:buClr>
                <a:srgbClr val="FFFFFF"/>
              </a:buClr>
              <a:buSzPct val="100000"/>
              <a:buFont typeface="Arial"/>
              <a:buChar char="•"/>
              <a:defRPr sz="2000" b="0" i="0" u="none" strike="noStrike" cap="none">
                <a:solidFill>
                  <a:srgbClr val="FFFFFF"/>
                </a:solidFill>
                <a:latin typeface="Arial"/>
                <a:ea typeface="Arial"/>
                <a:cs typeface="Arial"/>
                <a:sym typeface="Arial"/>
              </a:defRPr>
            </a:lvl7pPr>
            <a:lvl8pPr marL="3429000" marR="0" lvl="7" indent="-101600" algn="l" rtl="0">
              <a:lnSpc>
                <a:spcPct val="100000"/>
              </a:lnSpc>
              <a:spcBef>
                <a:spcPts val="400"/>
              </a:spcBef>
              <a:spcAft>
                <a:spcPts val="0"/>
              </a:spcAft>
              <a:buClr>
                <a:srgbClr val="FFFFFF"/>
              </a:buClr>
              <a:buSzPct val="100000"/>
              <a:buFont typeface="Arial"/>
              <a:buChar char="•"/>
              <a:defRPr sz="2000" b="0" i="0" u="none" strike="noStrike" cap="none">
                <a:solidFill>
                  <a:srgbClr val="FFFFFF"/>
                </a:solidFill>
                <a:latin typeface="Arial"/>
                <a:ea typeface="Arial"/>
                <a:cs typeface="Arial"/>
                <a:sym typeface="Arial"/>
              </a:defRPr>
            </a:lvl8pPr>
            <a:lvl9pPr marL="3886200" marR="0" lvl="8" indent="-101600" algn="l" rtl="0">
              <a:lnSpc>
                <a:spcPct val="100000"/>
              </a:lnSpc>
              <a:spcBef>
                <a:spcPts val="400"/>
              </a:spcBef>
              <a:spcAft>
                <a:spcPts val="0"/>
              </a:spcAft>
              <a:buClr>
                <a:srgbClr val="FFFFFF"/>
              </a:buClr>
              <a:buSzPct val="100000"/>
              <a:buFont typeface="Arial"/>
              <a:buChar char="•"/>
              <a:defRPr sz="2000" b="0" i="0" u="none" strike="noStrike" cap="none">
                <a:solidFill>
                  <a:srgbClr val="FFFFFF"/>
                </a:solidFill>
                <a:latin typeface="Arial"/>
                <a:ea typeface="Arial"/>
                <a:cs typeface="Arial"/>
                <a:sym typeface="Arial"/>
              </a:defRPr>
            </a:lvl9pPr>
          </a:lstStyle>
          <a:p>
            <a:endParaRPr/>
          </a:p>
        </p:txBody>
      </p:sp>
    </p:spTree>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628651" y="273843"/>
            <a:ext cx="7886699" cy="994172"/>
          </a:xfrm>
          <a:prstGeom prst="rect">
            <a:avLst/>
          </a:prstGeom>
          <a:noFill/>
          <a:ln>
            <a:noFill/>
          </a:ln>
        </p:spPr>
        <p:txBody>
          <a:bodyPr lIns="68566" tIns="68566" rIns="68566" bIns="68566" anchor="ctr" anchorCtr="0"/>
          <a:lstStyle>
            <a:lvl1pPr marL="0" marR="0" lvl="0" indent="0" algn="l" rtl="0">
              <a:lnSpc>
                <a:spcPct val="90000"/>
              </a:lnSpc>
              <a:spcBef>
                <a:spcPts val="0"/>
              </a:spcBef>
              <a:buClr>
                <a:schemeClr val="dk1"/>
              </a:buClr>
              <a:buFont typeface="Calibri"/>
              <a:buNone/>
              <a:defRPr sz="3300" b="0" i="0" u="none" strike="noStrike" cap="none">
                <a:solidFill>
                  <a:schemeClr val="dk1"/>
                </a:solidFill>
                <a:latin typeface="Calibri"/>
                <a:ea typeface="Calibri"/>
                <a:cs typeface="Calibri"/>
                <a:sym typeface="Calibri"/>
              </a:defRPr>
            </a:lvl1pPr>
            <a:lvl2pPr lvl="1" indent="0">
              <a:spcBef>
                <a:spcPts val="0"/>
              </a:spcBef>
              <a:buNone/>
              <a:defRPr sz="1400"/>
            </a:lvl2pPr>
            <a:lvl3pPr lvl="2" indent="0">
              <a:spcBef>
                <a:spcPts val="0"/>
              </a:spcBef>
              <a:buNone/>
              <a:defRPr sz="1400"/>
            </a:lvl3pPr>
            <a:lvl4pPr lvl="3" indent="0">
              <a:spcBef>
                <a:spcPts val="0"/>
              </a:spcBef>
              <a:buNone/>
              <a:defRPr sz="1400"/>
            </a:lvl4pPr>
            <a:lvl5pPr lvl="4" indent="0">
              <a:spcBef>
                <a:spcPts val="0"/>
              </a:spcBef>
              <a:buNone/>
              <a:defRPr sz="1400"/>
            </a:lvl5pPr>
            <a:lvl6pPr lvl="5" indent="0">
              <a:spcBef>
                <a:spcPts val="0"/>
              </a:spcBef>
              <a:buNone/>
              <a:defRPr sz="1400"/>
            </a:lvl6pPr>
            <a:lvl7pPr lvl="6" indent="0">
              <a:spcBef>
                <a:spcPts val="0"/>
              </a:spcBef>
              <a:buNone/>
              <a:defRPr sz="1400"/>
            </a:lvl7pPr>
            <a:lvl8pPr lvl="7" indent="0">
              <a:spcBef>
                <a:spcPts val="0"/>
              </a:spcBef>
              <a:buNone/>
              <a:defRPr sz="1400"/>
            </a:lvl8pPr>
            <a:lvl9pPr lvl="8" indent="0">
              <a:spcBef>
                <a:spcPts val="0"/>
              </a:spcBef>
              <a:buNone/>
              <a:defRPr sz="1400"/>
            </a:lvl9pPr>
          </a:lstStyle>
          <a:p>
            <a:endParaRPr/>
          </a:p>
        </p:txBody>
      </p:sp>
      <p:sp>
        <p:nvSpPr>
          <p:cNvPr id="95" name="Shape 95"/>
          <p:cNvSpPr txBox="1">
            <a:spLocks noGrp="1"/>
          </p:cNvSpPr>
          <p:nvPr>
            <p:ph type="dt" idx="10"/>
          </p:nvPr>
        </p:nvSpPr>
        <p:spPr>
          <a:xfrm>
            <a:off x="628650" y="4767265"/>
            <a:ext cx="2057399" cy="273843"/>
          </a:xfrm>
          <a:prstGeom prst="rect">
            <a:avLst/>
          </a:prstGeom>
          <a:noFill/>
          <a:ln>
            <a:noFill/>
          </a:ln>
        </p:spPr>
        <p:txBody>
          <a:bodyPr lIns="68566" tIns="68566" rIns="68566" bIns="68566" anchor="ctr" anchorCtr="0"/>
          <a:lstStyle>
            <a:lvl1pPr marL="0" marR="0" lvl="0" indent="0" algn="l" rtl="0">
              <a:spcBef>
                <a:spcPts val="0"/>
              </a:spcBef>
              <a:buNone/>
              <a:defRPr sz="900">
                <a:solidFill>
                  <a:srgbClr val="888888"/>
                </a:solidFill>
                <a:latin typeface="Calibri"/>
                <a:ea typeface="Calibri"/>
                <a:cs typeface="Calibri"/>
                <a:sym typeface="Calibri"/>
              </a:defRPr>
            </a:lvl1pPr>
            <a:lvl2pPr marL="342856" marR="0" lvl="1" indent="0" algn="l" rtl="0">
              <a:spcBef>
                <a:spcPts val="0"/>
              </a:spcBef>
              <a:buNone/>
              <a:defRPr sz="1400" b="0" i="0" u="none" strike="noStrike" cap="none">
                <a:solidFill>
                  <a:schemeClr val="dk1"/>
                </a:solidFill>
                <a:latin typeface="Calibri"/>
                <a:ea typeface="Calibri"/>
                <a:cs typeface="Calibri"/>
                <a:sym typeface="Calibri"/>
              </a:defRPr>
            </a:lvl2pPr>
            <a:lvl3pPr marL="685714" marR="0" lvl="2" indent="0" algn="l" rtl="0">
              <a:spcBef>
                <a:spcPts val="0"/>
              </a:spcBef>
              <a:buNone/>
              <a:defRPr sz="1400" b="0" i="0" u="none" strike="noStrike" cap="none">
                <a:solidFill>
                  <a:schemeClr val="dk1"/>
                </a:solidFill>
                <a:latin typeface="Calibri"/>
                <a:ea typeface="Calibri"/>
                <a:cs typeface="Calibri"/>
                <a:sym typeface="Calibri"/>
              </a:defRPr>
            </a:lvl3pPr>
            <a:lvl4pPr marL="1028571" marR="0" lvl="3" indent="0" algn="l" rtl="0">
              <a:spcBef>
                <a:spcPts val="0"/>
              </a:spcBef>
              <a:buNone/>
              <a:defRPr sz="1400" b="0" i="0" u="none" strike="noStrike" cap="none">
                <a:solidFill>
                  <a:schemeClr val="dk1"/>
                </a:solidFill>
                <a:latin typeface="Calibri"/>
                <a:ea typeface="Calibri"/>
                <a:cs typeface="Calibri"/>
                <a:sym typeface="Calibri"/>
              </a:defRPr>
            </a:lvl4pPr>
            <a:lvl5pPr marL="1371429" marR="0" lvl="4" indent="0" algn="l" rtl="0">
              <a:spcBef>
                <a:spcPts val="0"/>
              </a:spcBef>
              <a:buNone/>
              <a:defRPr sz="1400" b="0" i="0" u="none" strike="noStrike" cap="none">
                <a:solidFill>
                  <a:schemeClr val="dk1"/>
                </a:solidFill>
                <a:latin typeface="Calibri"/>
                <a:ea typeface="Calibri"/>
                <a:cs typeface="Calibri"/>
                <a:sym typeface="Calibri"/>
              </a:defRPr>
            </a:lvl5pPr>
            <a:lvl6pPr marL="1714285" marR="0" lvl="5" indent="0" algn="l" rtl="0">
              <a:spcBef>
                <a:spcPts val="0"/>
              </a:spcBef>
              <a:buNone/>
              <a:defRPr sz="1400" b="0" i="0" u="none" strike="noStrike" cap="none">
                <a:solidFill>
                  <a:schemeClr val="dk1"/>
                </a:solidFill>
                <a:latin typeface="Calibri"/>
                <a:ea typeface="Calibri"/>
                <a:cs typeface="Calibri"/>
                <a:sym typeface="Calibri"/>
              </a:defRPr>
            </a:lvl6pPr>
            <a:lvl7pPr marL="2057142" marR="0" lvl="6" indent="0" algn="l" rtl="0">
              <a:spcBef>
                <a:spcPts val="0"/>
              </a:spcBef>
              <a:buNone/>
              <a:defRPr sz="1400" b="0" i="0" u="none" strike="noStrike" cap="none">
                <a:solidFill>
                  <a:schemeClr val="dk1"/>
                </a:solidFill>
                <a:latin typeface="Calibri"/>
                <a:ea typeface="Calibri"/>
                <a:cs typeface="Calibri"/>
                <a:sym typeface="Calibri"/>
              </a:defRPr>
            </a:lvl7pPr>
            <a:lvl8pPr marL="2400000" marR="0" lvl="7" indent="0" algn="l" rtl="0">
              <a:spcBef>
                <a:spcPts val="0"/>
              </a:spcBef>
              <a:buNone/>
              <a:defRPr sz="1400" b="0" i="0" u="none" strike="noStrike" cap="none">
                <a:solidFill>
                  <a:schemeClr val="dk1"/>
                </a:solidFill>
                <a:latin typeface="Calibri"/>
                <a:ea typeface="Calibri"/>
                <a:cs typeface="Calibri"/>
                <a:sym typeface="Calibri"/>
              </a:defRPr>
            </a:lvl8pPr>
            <a:lvl9pPr marL="2742858" marR="0" lvl="8" indent="0" algn="l" rtl="0">
              <a:spcBef>
                <a:spcPts val="0"/>
              </a:spcBef>
              <a:buNone/>
              <a:defRPr sz="1400" b="0" i="0" u="none" strike="noStrike" cap="none">
                <a:solidFill>
                  <a:schemeClr val="dk1"/>
                </a:solidFill>
                <a:latin typeface="Calibri"/>
                <a:ea typeface="Calibri"/>
                <a:cs typeface="Calibri"/>
                <a:sym typeface="Calibri"/>
              </a:defRPr>
            </a:lvl9pPr>
          </a:lstStyle>
          <a:p>
            <a:pPr defTabSz="457178"/>
            <a:endParaRPr/>
          </a:p>
        </p:txBody>
      </p:sp>
      <p:sp>
        <p:nvSpPr>
          <p:cNvPr id="96" name="Shape 96"/>
          <p:cNvSpPr txBox="1">
            <a:spLocks noGrp="1"/>
          </p:cNvSpPr>
          <p:nvPr>
            <p:ph type="ftr" idx="11"/>
          </p:nvPr>
        </p:nvSpPr>
        <p:spPr>
          <a:xfrm>
            <a:off x="3028950" y="4767265"/>
            <a:ext cx="3086100" cy="273843"/>
          </a:xfrm>
          <a:prstGeom prst="rect">
            <a:avLst/>
          </a:prstGeom>
          <a:noFill/>
          <a:ln>
            <a:noFill/>
          </a:ln>
        </p:spPr>
        <p:txBody>
          <a:bodyPr lIns="68566" tIns="68566" rIns="68566" bIns="68566" anchor="ctr" anchorCtr="0"/>
          <a:lstStyle>
            <a:lvl1pPr marL="0" marR="0" lvl="0" indent="0" algn="ctr" rtl="0">
              <a:spcBef>
                <a:spcPts val="0"/>
              </a:spcBef>
              <a:buNone/>
              <a:defRPr sz="900">
                <a:solidFill>
                  <a:srgbClr val="888888"/>
                </a:solidFill>
                <a:latin typeface="Calibri"/>
                <a:ea typeface="Calibri"/>
                <a:cs typeface="Calibri"/>
                <a:sym typeface="Calibri"/>
              </a:defRPr>
            </a:lvl1pPr>
            <a:lvl2pPr marL="342856" marR="0" lvl="1" indent="0" algn="l" rtl="0">
              <a:spcBef>
                <a:spcPts val="0"/>
              </a:spcBef>
              <a:buNone/>
              <a:defRPr sz="1400" b="0" i="0" u="none" strike="noStrike" cap="none">
                <a:solidFill>
                  <a:schemeClr val="dk1"/>
                </a:solidFill>
                <a:latin typeface="Calibri"/>
                <a:ea typeface="Calibri"/>
                <a:cs typeface="Calibri"/>
                <a:sym typeface="Calibri"/>
              </a:defRPr>
            </a:lvl2pPr>
            <a:lvl3pPr marL="685714" marR="0" lvl="2" indent="0" algn="l" rtl="0">
              <a:spcBef>
                <a:spcPts val="0"/>
              </a:spcBef>
              <a:buNone/>
              <a:defRPr sz="1400" b="0" i="0" u="none" strike="noStrike" cap="none">
                <a:solidFill>
                  <a:schemeClr val="dk1"/>
                </a:solidFill>
                <a:latin typeface="Calibri"/>
                <a:ea typeface="Calibri"/>
                <a:cs typeface="Calibri"/>
                <a:sym typeface="Calibri"/>
              </a:defRPr>
            </a:lvl3pPr>
            <a:lvl4pPr marL="1028571" marR="0" lvl="3" indent="0" algn="l" rtl="0">
              <a:spcBef>
                <a:spcPts val="0"/>
              </a:spcBef>
              <a:buNone/>
              <a:defRPr sz="1400" b="0" i="0" u="none" strike="noStrike" cap="none">
                <a:solidFill>
                  <a:schemeClr val="dk1"/>
                </a:solidFill>
                <a:latin typeface="Calibri"/>
                <a:ea typeface="Calibri"/>
                <a:cs typeface="Calibri"/>
                <a:sym typeface="Calibri"/>
              </a:defRPr>
            </a:lvl4pPr>
            <a:lvl5pPr marL="1371429" marR="0" lvl="4" indent="0" algn="l" rtl="0">
              <a:spcBef>
                <a:spcPts val="0"/>
              </a:spcBef>
              <a:buNone/>
              <a:defRPr sz="1400" b="0" i="0" u="none" strike="noStrike" cap="none">
                <a:solidFill>
                  <a:schemeClr val="dk1"/>
                </a:solidFill>
                <a:latin typeface="Calibri"/>
                <a:ea typeface="Calibri"/>
                <a:cs typeface="Calibri"/>
                <a:sym typeface="Calibri"/>
              </a:defRPr>
            </a:lvl5pPr>
            <a:lvl6pPr marL="1714285" marR="0" lvl="5" indent="0" algn="l" rtl="0">
              <a:spcBef>
                <a:spcPts val="0"/>
              </a:spcBef>
              <a:buNone/>
              <a:defRPr sz="1400" b="0" i="0" u="none" strike="noStrike" cap="none">
                <a:solidFill>
                  <a:schemeClr val="dk1"/>
                </a:solidFill>
                <a:latin typeface="Calibri"/>
                <a:ea typeface="Calibri"/>
                <a:cs typeface="Calibri"/>
                <a:sym typeface="Calibri"/>
              </a:defRPr>
            </a:lvl6pPr>
            <a:lvl7pPr marL="2057142" marR="0" lvl="6" indent="0" algn="l" rtl="0">
              <a:spcBef>
                <a:spcPts val="0"/>
              </a:spcBef>
              <a:buNone/>
              <a:defRPr sz="1400" b="0" i="0" u="none" strike="noStrike" cap="none">
                <a:solidFill>
                  <a:schemeClr val="dk1"/>
                </a:solidFill>
                <a:latin typeface="Calibri"/>
                <a:ea typeface="Calibri"/>
                <a:cs typeface="Calibri"/>
                <a:sym typeface="Calibri"/>
              </a:defRPr>
            </a:lvl7pPr>
            <a:lvl8pPr marL="2400000" marR="0" lvl="7" indent="0" algn="l" rtl="0">
              <a:spcBef>
                <a:spcPts val="0"/>
              </a:spcBef>
              <a:buNone/>
              <a:defRPr sz="1400" b="0" i="0" u="none" strike="noStrike" cap="none">
                <a:solidFill>
                  <a:schemeClr val="dk1"/>
                </a:solidFill>
                <a:latin typeface="Calibri"/>
                <a:ea typeface="Calibri"/>
                <a:cs typeface="Calibri"/>
                <a:sym typeface="Calibri"/>
              </a:defRPr>
            </a:lvl8pPr>
            <a:lvl9pPr marL="2742858" marR="0" lvl="8" indent="0" algn="l" rtl="0">
              <a:spcBef>
                <a:spcPts val="0"/>
              </a:spcBef>
              <a:buNone/>
              <a:defRPr sz="1400" b="0" i="0" u="none" strike="noStrike" cap="none">
                <a:solidFill>
                  <a:schemeClr val="dk1"/>
                </a:solidFill>
                <a:latin typeface="Calibri"/>
                <a:ea typeface="Calibri"/>
                <a:cs typeface="Calibri"/>
                <a:sym typeface="Calibri"/>
              </a:defRPr>
            </a:lvl9pPr>
          </a:lstStyle>
          <a:p>
            <a:pPr defTabSz="457178"/>
            <a:r>
              <a:rPr lang="en-US" smtClean="0"/>
              <a:t>Watson Data Platform / July, 2017 / © 2017 IBM Corporation</a:t>
            </a:r>
            <a:endParaRPr/>
          </a:p>
        </p:txBody>
      </p:sp>
      <p:sp>
        <p:nvSpPr>
          <p:cNvPr id="97" name="Shape 97"/>
          <p:cNvSpPr txBox="1">
            <a:spLocks noGrp="1"/>
          </p:cNvSpPr>
          <p:nvPr>
            <p:ph type="sldNum" idx="12"/>
          </p:nvPr>
        </p:nvSpPr>
        <p:spPr>
          <a:xfrm>
            <a:off x="6457951" y="4767265"/>
            <a:ext cx="2057399" cy="273843"/>
          </a:xfrm>
          <a:prstGeom prst="rect">
            <a:avLst/>
          </a:prstGeom>
          <a:noFill/>
          <a:ln>
            <a:noFill/>
          </a:ln>
        </p:spPr>
        <p:txBody>
          <a:bodyPr lIns="68566" tIns="34271" rIns="68566" bIns="34271" anchor="ctr" anchorCtr="0">
            <a:noAutofit/>
          </a:bodyPr>
          <a:lstStyle/>
          <a:p>
            <a:pPr algn="r" defTabSz="457178">
              <a:buSzPct val="25000"/>
            </a:pPr>
            <a:fld id="{00000000-1234-1234-1234-123412341234}" type="slidenum">
              <a:rPr lang="en" sz="900" smtClean="0">
                <a:solidFill>
                  <a:srgbClr val="888888"/>
                </a:solidFill>
                <a:latin typeface="Calibri"/>
                <a:ea typeface="Calibri"/>
                <a:cs typeface="Calibri"/>
                <a:sym typeface="Calibri"/>
              </a:rPr>
              <a:pPr algn="r" defTabSz="457178">
                <a:buSzPct val="25000"/>
              </a:pPr>
              <a:t>‹#›</a:t>
            </a:fld>
            <a:endParaRPr lang="en" sz="900">
              <a:solidFill>
                <a:srgbClr val="888888"/>
              </a:solidFill>
              <a:latin typeface="Calibri"/>
              <a:ea typeface="Calibri"/>
              <a:cs typeface="Calibri"/>
              <a:sym typeface="Calibri"/>
            </a:endParaRPr>
          </a:p>
        </p:txBody>
      </p:sp>
    </p:spTree>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_Quotes">
    <p:spTree>
      <p:nvGrpSpPr>
        <p:cNvPr id="1" name="Shape 539"/>
        <p:cNvGrpSpPr/>
        <p:nvPr/>
      </p:nvGrpSpPr>
      <p:grpSpPr>
        <a:xfrm>
          <a:off x="0" y="0"/>
          <a:ext cx="0" cy="0"/>
          <a:chOff x="0" y="0"/>
          <a:chExt cx="0" cy="0"/>
        </a:xfrm>
      </p:grpSpPr>
      <p:sp>
        <p:nvSpPr>
          <p:cNvPr id="543" name="Shape 543"/>
          <p:cNvSpPr txBox="1">
            <a:spLocks noGrp="1"/>
          </p:cNvSpPr>
          <p:nvPr>
            <p:ph type="body" idx="4"/>
          </p:nvPr>
        </p:nvSpPr>
        <p:spPr>
          <a:xfrm>
            <a:off x="484529" y="361539"/>
            <a:ext cx="8229600" cy="409986"/>
          </a:xfrm>
          <a:prstGeom prst="rect">
            <a:avLst/>
          </a:prstGeom>
          <a:noFill/>
          <a:ln>
            <a:noFill/>
          </a:ln>
        </p:spPr>
        <p:txBody>
          <a:bodyPr lIns="91425" tIns="91425" rIns="91425" bIns="91425" anchor="t" anchorCtr="0"/>
          <a:lstStyle>
            <a:lvl1pPr marL="0" marR="0" lvl="0" indent="0" algn="l" rtl="0">
              <a:lnSpc>
                <a:spcPct val="100000"/>
              </a:lnSpc>
              <a:spcBef>
                <a:spcPts val="300"/>
              </a:spcBef>
              <a:spcAft>
                <a:spcPts val="0"/>
              </a:spcAft>
              <a:buClr>
                <a:srgbClr val="FFFFFF"/>
              </a:buClr>
              <a:buFont typeface="Arial"/>
              <a:buNone/>
              <a:defRPr sz="2100" b="0" i="0" u="none" strike="noStrike" cap="none">
                <a:solidFill>
                  <a:srgbClr val="FFFFFF"/>
                </a:solidFill>
                <a:latin typeface="Helvetica Neue" charset="0"/>
                <a:ea typeface="Helvetica Neue" charset="0"/>
                <a:cs typeface="Helvetica Neue" charset="0"/>
                <a:sym typeface="Arial"/>
              </a:defRPr>
            </a:lvl1pPr>
            <a:lvl2pPr marL="354330" marR="0" lvl="1" indent="-40005" algn="l" rtl="0">
              <a:lnSpc>
                <a:spcPct val="100000"/>
              </a:lnSpc>
              <a:spcBef>
                <a:spcPts val="300"/>
              </a:spcBef>
              <a:spcAft>
                <a:spcPts val="0"/>
              </a:spcAft>
              <a:buClr>
                <a:srgbClr val="FFFFFF"/>
              </a:buClr>
              <a:buSzPct val="80000"/>
              <a:buFont typeface="Arial"/>
              <a:buChar char="•"/>
              <a:defRPr sz="1500" b="0" i="0" u="none" strike="noStrike" cap="none">
                <a:solidFill>
                  <a:srgbClr val="FFFFFF"/>
                </a:solidFill>
                <a:latin typeface="Arial"/>
                <a:ea typeface="Arial"/>
                <a:cs typeface="Arial"/>
                <a:sym typeface="Arial"/>
              </a:defRPr>
            </a:lvl2pPr>
            <a:lvl3pPr marL="540068" marR="0" lvl="2" indent="-35243" algn="l" rtl="0">
              <a:lnSpc>
                <a:spcPct val="100000"/>
              </a:lnSpc>
              <a:spcBef>
                <a:spcPts val="300"/>
              </a:spcBef>
              <a:spcAft>
                <a:spcPts val="0"/>
              </a:spcAft>
              <a:buClr>
                <a:srgbClr val="FFFFFF"/>
              </a:buClr>
              <a:buSzPct val="100000"/>
              <a:buFont typeface="Arial"/>
              <a:buChar char="–"/>
              <a:defRPr sz="1500" b="0" i="0" u="none" strike="noStrike" cap="none">
                <a:solidFill>
                  <a:srgbClr val="FFFFFF"/>
                </a:solidFill>
                <a:latin typeface="Arial"/>
                <a:ea typeface="Arial"/>
                <a:cs typeface="Arial"/>
                <a:sym typeface="Arial"/>
              </a:defRPr>
            </a:lvl3pPr>
            <a:lvl4pPr marL="729885" marR="0" lvl="3" indent="-72660" algn="l" rtl="0">
              <a:lnSpc>
                <a:spcPct val="100000"/>
              </a:lnSpc>
              <a:spcBef>
                <a:spcPts val="300"/>
              </a:spcBef>
              <a:spcAft>
                <a:spcPts val="0"/>
              </a:spcAft>
              <a:buClr>
                <a:srgbClr val="FFFFFF"/>
              </a:buClr>
              <a:buSzPct val="80000"/>
              <a:buFont typeface="Arial"/>
              <a:buChar char="•"/>
              <a:defRPr sz="1500" b="0" i="0" u="none" strike="noStrike" cap="none">
                <a:solidFill>
                  <a:srgbClr val="FFFFFF"/>
                </a:solidFill>
                <a:latin typeface="Arial"/>
                <a:ea typeface="Arial"/>
                <a:cs typeface="Arial"/>
                <a:sym typeface="Arial"/>
              </a:defRPr>
            </a:lvl4pPr>
            <a:lvl5pPr marL="925828" marR="0" lvl="4" indent="-78103" algn="l" rtl="0">
              <a:lnSpc>
                <a:spcPct val="100000"/>
              </a:lnSpc>
              <a:spcBef>
                <a:spcPts val="300"/>
              </a:spcBef>
              <a:spcAft>
                <a:spcPts val="0"/>
              </a:spcAft>
              <a:buClr>
                <a:srgbClr val="FFFFFF"/>
              </a:buClr>
              <a:buSzPct val="100000"/>
              <a:buFont typeface="Arial"/>
              <a:buChar char="»"/>
              <a:defRPr sz="1500" b="0" i="0" u="none" strike="noStrike" cap="none">
                <a:solidFill>
                  <a:srgbClr val="FFFFFF"/>
                </a:solidFill>
                <a:latin typeface="Arial"/>
                <a:ea typeface="Arial"/>
                <a:cs typeface="Arial"/>
                <a:sym typeface="Arial"/>
              </a:defRPr>
            </a:lvl5pPr>
            <a:lvl6pPr marL="1885950" marR="0" lvl="5" indent="-76200" algn="l" rtl="0">
              <a:lnSpc>
                <a:spcPct val="100000"/>
              </a:lnSpc>
              <a:spcBef>
                <a:spcPts val="300"/>
              </a:spcBef>
              <a:spcAft>
                <a:spcPts val="0"/>
              </a:spcAft>
              <a:buClr>
                <a:srgbClr val="FFFFFF"/>
              </a:buClr>
              <a:buSzPct val="100000"/>
              <a:buFont typeface="Arial"/>
              <a:buChar char="•"/>
              <a:defRPr sz="1500" b="0" i="0" u="none" strike="noStrike" cap="none">
                <a:solidFill>
                  <a:srgbClr val="FFFFFF"/>
                </a:solidFill>
                <a:latin typeface="Arial"/>
                <a:ea typeface="Arial"/>
                <a:cs typeface="Arial"/>
                <a:sym typeface="Arial"/>
              </a:defRPr>
            </a:lvl6pPr>
            <a:lvl7pPr marL="2228850" marR="0" lvl="6" indent="-76200" algn="l" rtl="0">
              <a:lnSpc>
                <a:spcPct val="100000"/>
              </a:lnSpc>
              <a:spcBef>
                <a:spcPts val="300"/>
              </a:spcBef>
              <a:spcAft>
                <a:spcPts val="0"/>
              </a:spcAft>
              <a:buClr>
                <a:srgbClr val="FFFFFF"/>
              </a:buClr>
              <a:buSzPct val="100000"/>
              <a:buFont typeface="Arial"/>
              <a:buChar char="•"/>
              <a:defRPr sz="1500" b="0" i="0" u="none" strike="noStrike" cap="none">
                <a:solidFill>
                  <a:srgbClr val="FFFFFF"/>
                </a:solidFill>
                <a:latin typeface="Arial"/>
                <a:ea typeface="Arial"/>
                <a:cs typeface="Arial"/>
                <a:sym typeface="Arial"/>
              </a:defRPr>
            </a:lvl7pPr>
            <a:lvl8pPr marL="2571750" marR="0" lvl="7" indent="-76200" algn="l" rtl="0">
              <a:lnSpc>
                <a:spcPct val="100000"/>
              </a:lnSpc>
              <a:spcBef>
                <a:spcPts val="300"/>
              </a:spcBef>
              <a:spcAft>
                <a:spcPts val="0"/>
              </a:spcAft>
              <a:buClr>
                <a:srgbClr val="FFFFFF"/>
              </a:buClr>
              <a:buSzPct val="100000"/>
              <a:buFont typeface="Arial"/>
              <a:buChar char="•"/>
              <a:defRPr sz="1500" b="0" i="0" u="none" strike="noStrike" cap="none">
                <a:solidFill>
                  <a:srgbClr val="FFFFFF"/>
                </a:solidFill>
                <a:latin typeface="Arial"/>
                <a:ea typeface="Arial"/>
                <a:cs typeface="Arial"/>
                <a:sym typeface="Arial"/>
              </a:defRPr>
            </a:lvl8pPr>
            <a:lvl9pPr marL="2914650" marR="0" lvl="8" indent="-76200" algn="l" rtl="0">
              <a:lnSpc>
                <a:spcPct val="100000"/>
              </a:lnSpc>
              <a:spcBef>
                <a:spcPts val="300"/>
              </a:spcBef>
              <a:spcAft>
                <a:spcPts val="0"/>
              </a:spcAft>
              <a:buClr>
                <a:srgbClr val="FFFFFF"/>
              </a:buClr>
              <a:buSzPct val="100000"/>
              <a:buFont typeface="Arial"/>
              <a:buChar char="•"/>
              <a:defRPr sz="1500" b="0" i="0" u="none" strike="noStrike" cap="none">
                <a:solidFill>
                  <a:srgbClr val="FFFFFF"/>
                </a:solidFill>
                <a:latin typeface="Arial"/>
                <a:ea typeface="Arial"/>
                <a:cs typeface="Arial"/>
                <a:sym typeface="Arial"/>
              </a:defRPr>
            </a:lvl9pPr>
          </a:lstStyle>
          <a:p>
            <a:endParaRPr/>
          </a:p>
        </p:txBody>
      </p:sp>
      <p:sp>
        <p:nvSpPr>
          <p:cNvPr id="545" name="Shape 545"/>
          <p:cNvSpPr txBox="1">
            <a:spLocks noGrp="1"/>
          </p:cNvSpPr>
          <p:nvPr>
            <p:ph type="sldNum" idx="12"/>
          </p:nvPr>
        </p:nvSpPr>
        <p:spPr>
          <a:xfrm>
            <a:off x="8516938" y="4598987"/>
            <a:ext cx="244500" cy="279300"/>
          </a:xfrm>
          <a:prstGeom prst="rect">
            <a:avLst/>
          </a:prstGeom>
          <a:noFill/>
          <a:ln>
            <a:noFill/>
          </a:ln>
        </p:spPr>
        <p:txBody>
          <a:bodyPr lIns="0" tIns="0" rIns="0" bIns="0" anchor="b" anchorCtr="0">
            <a:noAutofit/>
          </a:bodyPr>
          <a:lstStyle/>
          <a:p>
            <a:pPr defTabSz="457178">
              <a:buClr>
                <a:srgbClr val="323232"/>
              </a:buClr>
              <a:buSzPct val="25000"/>
            </a:pPr>
            <a:fld id="{00000000-1234-1234-1234-123412341234}" type="slidenum">
              <a:rPr lang="en" smtClean="0">
                <a:solidFill>
                  <a:srgbClr val="323232"/>
                </a:solidFill>
                <a:latin typeface="Calibri"/>
                <a:ea typeface="Calibri"/>
                <a:cs typeface="Calibri"/>
                <a:sym typeface="Calibri"/>
              </a:rPr>
              <a:pPr defTabSz="457178">
                <a:buClr>
                  <a:srgbClr val="323232"/>
                </a:buClr>
                <a:buSzPct val="25000"/>
              </a:pPr>
              <a:t>‹#›</a:t>
            </a:fld>
            <a:endParaRPr lang="en">
              <a:solidFill>
                <a:srgbClr val="323232"/>
              </a:solidFill>
              <a:latin typeface="Calibri"/>
              <a:ea typeface="Calibri"/>
              <a:cs typeface="Calibri"/>
              <a:sym typeface="Calibri"/>
            </a:endParaRPr>
          </a:p>
        </p:txBody>
      </p:sp>
    </p:spTree>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12893" y="4154312"/>
            <a:ext cx="1146763" cy="841022"/>
          </a:xfrm>
          <a:prstGeom prst="rect">
            <a:avLst/>
          </a:prstGeom>
        </p:spPr>
      </p:pic>
      <p:sp>
        <p:nvSpPr>
          <p:cNvPr id="11" name="Title 10"/>
          <p:cNvSpPr>
            <a:spLocks noGrp="1"/>
          </p:cNvSpPr>
          <p:nvPr>
            <p:ph type="title"/>
          </p:nvPr>
        </p:nvSpPr>
        <p:spPr>
          <a:xfrm>
            <a:off x="397754" y="270321"/>
            <a:ext cx="3457965" cy="1600200"/>
          </a:xfrm>
        </p:spPr>
        <p:txBody>
          <a:bodyPr/>
          <a:lstStyle>
            <a:lvl1pPr>
              <a:defRPr sz="2800">
                <a:solidFill>
                  <a:srgbClr val="6FEDD8"/>
                </a:solidFill>
                <a:latin typeface="Arial"/>
                <a:cs typeface="Arial"/>
              </a:defRPr>
            </a:lvl1pPr>
          </a:lstStyle>
          <a:p>
            <a:r>
              <a:rPr lang="en-US" dirty="0"/>
              <a:t>Click to edit Master title style</a:t>
            </a:r>
          </a:p>
        </p:txBody>
      </p:sp>
      <p:grpSp>
        <p:nvGrpSpPr>
          <p:cNvPr id="48" name="Group 47"/>
          <p:cNvGrpSpPr>
            <a:grpSpLocks noChangeAspect="1"/>
          </p:cNvGrpSpPr>
          <p:nvPr userDrawn="1"/>
        </p:nvGrpSpPr>
        <p:grpSpPr>
          <a:xfrm>
            <a:off x="8279952" y="4729112"/>
            <a:ext cx="473837" cy="192024"/>
            <a:chOff x="1938338" y="2368551"/>
            <a:chExt cx="5260976" cy="2132013"/>
          </a:xfrm>
          <a:solidFill>
            <a:srgbClr val="FFFFFF"/>
          </a:solidFill>
        </p:grpSpPr>
        <p:sp>
          <p:nvSpPr>
            <p:cNvPr id="50" name="Freeform 6"/>
            <p:cNvSpPr>
              <a:spLocks/>
            </p:cNvSpPr>
            <p:nvPr userDrawn="1"/>
          </p:nvSpPr>
          <p:spPr bwMode="auto">
            <a:xfrm>
              <a:off x="5208594" y="2936869"/>
              <a:ext cx="758826" cy="141292"/>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en-US" sz="1800">
                <a:solidFill>
                  <a:srgbClr val="1D3649"/>
                </a:solidFill>
                <a:cs typeface="Arial"/>
              </a:endParaRPr>
            </a:p>
          </p:txBody>
        </p:sp>
        <p:sp>
          <p:nvSpPr>
            <p:cNvPr id="51"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en-US" sz="1800">
                <a:solidFill>
                  <a:srgbClr val="1D3649"/>
                </a:solidFill>
                <a:cs typeface="Arial"/>
              </a:endParaRPr>
            </a:p>
          </p:txBody>
        </p:sp>
        <p:sp>
          <p:nvSpPr>
            <p:cNvPr id="52"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en-US" sz="1800">
                <a:solidFill>
                  <a:srgbClr val="1D3649"/>
                </a:solidFill>
                <a:cs typeface="Arial"/>
              </a:endParaRPr>
            </a:p>
          </p:txBody>
        </p:sp>
        <p:sp>
          <p:nvSpPr>
            <p:cNvPr id="53"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en-US" sz="1800">
                <a:solidFill>
                  <a:srgbClr val="1D3649"/>
                </a:solidFill>
                <a:cs typeface="Arial"/>
              </a:endParaRPr>
            </a:p>
          </p:txBody>
        </p:sp>
        <p:sp>
          <p:nvSpPr>
            <p:cNvPr id="54"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en-US" sz="1800">
                <a:solidFill>
                  <a:srgbClr val="1D3649"/>
                </a:solidFill>
                <a:cs typeface="Arial"/>
              </a:endParaRPr>
            </a:p>
          </p:txBody>
        </p:sp>
        <p:sp>
          <p:nvSpPr>
            <p:cNvPr id="55"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1800">
                <a:solidFill>
                  <a:srgbClr val="1D3649"/>
                </a:solidFill>
                <a:cs typeface="Arial"/>
              </a:endParaRPr>
            </a:p>
          </p:txBody>
        </p:sp>
        <p:sp>
          <p:nvSpPr>
            <p:cNvPr id="56"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1800">
                <a:solidFill>
                  <a:srgbClr val="1D3649"/>
                </a:solidFill>
                <a:cs typeface="Arial"/>
              </a:endParaRPr>
            </a:p>
          </p:txBody>
        </p:sp>
        <p:sp>
          <p:nvSpPr>
            <p:cNvPr id="57"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1800">
                <a:solidFill>
                  <a:srgbClr val="1D3649"/>
                </a:solidFill>
                <a:cs typeface="Arial"/>
              </a:endParaRPr>
            </a:p>
          </p:txBody>
        </p:sp>
        <p:sp>
          <p:nvSpPr>
            <p:cNvPr id="58"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1800">
                <a:solidFill>
                  <a:srgbClr val="1D3649"/>
                </a:solidFill>
                <a:cs typeface="Arial"/>
              </a:endParaRPr>
            </a:p>
          </p:txBody>
        </p:sp>
        <p:sp>
          <p:nvSpPr>
            <p:cNvPr id="59" name="Rectangle 58"/>
            <p:cNvSpPr>
              <a:spLocks noChangeArrowheads="1"/>
            </p:cNvSpPr>
            <p:nvPr/>
          </p:nvSpPr>
          <p:spPr bwMode="auto">
            <a:xfrm>
              <a:off x="5208588"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1800">
                <a:solidFill>
                  <a:srgbClr val="1D3649"/>
                </a:solidFill>
                <a:cs typeface="Arial"/>
              </a:endParaRPr>
            </a:p>
          </p:txBody>
        </p:sp>
        <p:sp>
          <p:nvSpPr>
            <p:cNvPr id="60" name="Rectangle 59"/>
            <p:cNvSpPr>
              <a:spLocks noChangeArrowheads="1"/>
            </p:cNvSpPr>
            <p:nvPr/>
          </p:nvSpPr>
          <p:spPr bwMode="auto">
            <a:xfrm>
              <a:off x="6488113"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1800">
                <a:solidFill>
                  <a:srgbClr val="1D3649"/>
                </a:solidFill>
                <a:cs typeface="Arial"/>
              </a:endParaRPr>
            </a:p>
          </p:txBody>
        </p:sp>
        <p:sp>
          <p:nvSpPr>
            <p:cNvPr id="61" name="Rectangle 60"/>
            <p:cNvSpPr>
              <a:spLocks noChangeArrowheads="1"/>
            </p:cNvSpPr>
            <p:nvPr/>
          </p:nvSpPr>
          <p:spPr bwMode="auto">
            <a:xfrm>
              <a:off x="4924426"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1800">
                <a:solidFill>
                  <a:srgbClr val="1D3649"/>
                </a:solidFill>
                <a:cs typeface="Arial"/>
              </a:endParaRPr>
            </a:p>
          </p:txBody>
        </p:sp>
        <p:sp>
          <p:nvSpPr>
            <p:cNvPr id="62" name="Rectangle 61"/>
            <p:cNvSpPr>
              <a:spLocks noChangeArrowheads="1"/>
            </p:cNvSpPr>
            <p:nvPr/>
          </p:nvSpPr>
          <p:spPr bwMode="auto">
            <a:xfrm>
              <a:off x="4924426"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1800">
                <a:solidFill>
                  <a:srgbClr val="1D3649"/>
                </a:solidFill>
                <a:cs typeface="Arial"/>
              </a:endParaRPr>
            </a:p>
          </p:txBody>
        </p:sp>
        <p:sp>
          <p:nvSpPr>
            <p:cNvPr id="63" name="Rectangle 19"/>
            <p:cNvSpPr>
              <a:spLocks noChangeArrowheads="1"/>
            </p:cNvSpPr>
            <p:nvPr userDrawn="1"/>
          </p:nvSpPr>
          <p:spPr bwMode="auto">
            <a:xfrm>
              <a:off x="3360743" y="3790954"/>
              <a:ext cx="427045" cy="1412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1800">
                <a:solidFill>
                  <a:srgbClr val="1D3649"/>
                </a:solidFill>
                <a:cs typeface="Arial"/>
              </a:endParaRPr>
            </a:p>
          </p:txBody>
        </p:sp>
        <p:sp>
          <p:nvSpPr>
            <p:cNvPr id="64"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1800">
                <a:solidFill>
                  <a:srgbClr val="1D3649"/>
                </a:solidFill>
                <a:cs typeface="Arial"/>
              </a:endParaRPr>
            </a:p>
          </p:txBody>
        </p:sp>
        <p:sp>
          <p:nvSpPr>
            <p:cNvPr id="65"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1800">
                <a:solidFill>
                  <a:srgbClr val="1D3649"/>
                </a:solidFill>
                <a:cs typeface="Arial"/>
              </a:endParaRPr>
            </a:p>
          </p:txBody>
        </p:sp>
        <p:sp>
          <p:nvSpPr>
            <p:cNvPr id="66"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1800">
                <a:solidFill>
                  <a:srgbClr val="1D3649"/>
                </a:solidFill>
                <a:cs typeface="Arial"/>
              </a:endParaRPr>
            </a:p>
          </p:txBody>
        </p:sp>
        <p:sp>
          <p:nvSpPr>
            <p:cNvPr id="67"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1800">
                <a:solidFill>
                  <a:srgbClr val="1D3649"/>
                </a:solidFill>
                <a:cs typeface="Arial"/>
              </a:endParaRPr>
            </a:p>
          </p:txBody>
        </p:sp>
        <p:sp>
          <p:nvSpPr>
            <p:cNvPr id="68"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1800">
                <a:solidFill>
                  <a:srgbClr val="1D3649"/>
                </a:solidFill>
                <a:cs typeface="Arial"/>
              </a:endParaRPr>
            </a:p>
          </p:txBody>
        </p:sp>
        <p:sp>
          <p:nvSpPr>
            <p:cNvPr id="69"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1800">
                <a:solidFill>
                  <a:srgbClr val="1D3649"/>
                </a:solidFill>
                <a:cs typeface="Arial"/>
              </a:endParaRPr>
            </a:p>
          </p:txBody>
        </p:sp>
        <p:sp>
          <p:nvSpPr>
            <p:cNvPr id="70"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1800">
                <a:solidFill>
                  <a:srgbClr val="1D3649"/>
                </a:solidFill>
                <a:cs typeface="Arial"/>
              </a:endParaRPr>
            </a:p>
          </p:txBody>
        </p:sp>
        <p:sp>
          <p:nvSpPr>
            <p:cNvPr id="71"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1800">
                <a:solidFill>
                  <a:srgbClr val="1D3649"/>
                </a:solidFill>
                <a:cs typeface="Arial"/>
              </a:endParaRPr>
            </a:p>
          </p:txBody>
        </p:sp>
        <p:sp>
          <p:nvSpPr>
            <p:cNvPr id="72"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1800">
                <a:solidFill>
                  <a:srgbClr val="1D3649"/>
                </a:solidFill>
                <a:cs typeface="Arial"/>
              </a:endParaRPr>
            </a:p>
          </p:txBody>
        </p:sp>
        <p:sp>
          <p:nvSpPr>
            <p:cNvPr id="73"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en-US" sz="1800">
                <a:solidFill>
                  <a:srgbClr val="1D3649"/>
                </a:solidFill>
                <a:cs typeface="Arial"/>
              </a:endParaRPr>
            </a:p>
          </p:txBody>
        </p:sp>
        <p:sp>
          <p:nvSpPr>
            <p:cNvPr id="74"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en-US" sz="1800">
                <a:solidFill>
                  <a:srgbClr val="1D3649"/>
                </a:solidFill>
                <a:cs typeface="Arial"/>
              </a:endParaRPr>
            </a:p>
          </p:txBody>
        </p:sp>
        <p:sp>
          <p:nvSpPr>
            <p:cNvPr id="75"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en-US" sz="1800">
                <a:solidFill>
                  <a:srgbClr val="1D3649"/>
                </a:solidFill>
                <a:cs typeface="Arial"/>
              </a:endParaRPr>
            </a:p>
          </p:txBody>
        </p:sp>
        <p:sp>
          <p:nvSpPr>
            <p:cNvPr id="76"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en-US" sz="1800">
                <a:solidFill>
                  <a:srgbClr val="1D3649"/>
                </a:solidFill>
                <a:cs typeface="Arial"/>
              </a:endParaRPr>
            </a:p>
          </p:txBody>
        </p:sp>
        <p:sp>
          <p:nvSpPr>
            <p:cNvPr id="77"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1800">
                <a:solidFill>
                  <a:srgbClr val="1D3649"/>
                </a:solidFill>
                <a:cs typeface="Arial"/>
              </a:endParaRPr>
            </a:p>
          </p:txBody>
        </p:sp>
        <p:sp>
          <p:nvSpPr>
            <p:cNvPr id="78"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1800">
                <a:solidFill>
                  <a:srgbClr val="1D3649"/>
                </a:solidFill>
                <a:cs typeface="Arial"/>
              </a:endParaRPr>
            </a:p>
          </p:txBody>
        </p:sp>
        <p:sp>
          <p:nvSpPr>
            <p:cNvPr id="79"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en-US" sz="1800">
                <a:solidFill>
                  <a:srgbClr val="1D3649"/>
                </a:solidFill>
                <a:cs typeface="Arial"/>
              </a:endParaRPr>
            </a:p>
          </p:txBody>
        </p:sp>
        <p:sp>
          <p:nvSpPr>
            <p:cNvPr id="80"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en-US" sz="1800">
                <a:solidFill>
                  <a:srgbClr val="1D3649"/>
                </a:solidFill>
                <a:cs typeface="Arial"/>
              </a:endParaRPr>
            </a:p>
          </p:txBody>
        </p:sp>
        <p:sp>
          <p:nvSpPr>
            <p:cNvPr id="81"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en-US" sz="1800">
                <a:solidFill>
                  <a:srgbClr val="1D3649"/>
                </a:solidFill>
                <a:cs typeface="Arial"/>
              </a:endParaRPr>
            </a:p>
          </p:txBody>
        </p:sp>
        <p:sp>
          <p:nvSpPr>
            <p:cNvPr id="82"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en-US" sz="1800">
                <a:solidFill>
                  <a:srgbClr val="1D3649"/>
                </a:solidFill>
                <a:cs typeface="Arial"/>
              </a:endParaRPr>
            </a:p>
          </p:txBody>
        </p:sp>
        <p:sp>
          <p:nvSpPr>
            <p:cNvPr id="83"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en-US" sz="1800">
                <a:solidFill>
                  <a:srgbClr val="1D3649"/>
                </a:solidFill>
                <a:cs typeface="Arial"/>
              </a:endParaRPr>
            </a:p>
          </p:txBody>
        </p:sp>
        <p:sp>
          <p:nvSpPr>
            <p:cNvPr id="84" name="Freeform 40"/>
            <p:cNvSpPr>
              <a:spLocks/>
            </p:cNvSpPr>
            <p:nvPr userDrawn="1"/>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en-US" sz="1800">
                <a:solidFill>
                  <a:srgbClr val="1D3649"/>
                </a:solidFill>
                <a:cs typeface="Arial"/>
              </a:endParaRPr>
            </a:p>
          </p:txBody>
        </p:sp>
        <p:sp>
          <p:nvSpPr>
            <p:cNvPr id="85"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en-US" sz="1800">
                <a:solidFill>
                  <a:srgbClr val="1D3649"/>
                </a:solidFill>
                <a:cs typeface="Arial"/>
              </a:endParaRPr>
            </a:p>
          </p:txBody>
        </p:sp>
        <p:sp>
          <p:nvSpPr>
            <p:cNvPr id="86"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en-US" sz="1800">
                <a:solidFill>
                  <a:srgbClr val="1D3649"/>
                </a:solidFill>
                <a:cs typeface="Arial"/>
              </a:endParaRPr>
            </a:p>
          </p:txBody>
        </p:sp>
        <p:sp>
          <p:nvSpPr>
            <p:cNvPr id="87"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en-US" sz="1800">
                <a:solidFill>
                  <a:srgbClr val="1D3649"/>
                </a:solidFill>
                <a:cs typeface="Arial"/>
              </a:endParaRPr>
            </a:p>
          </p:txBody>
        </p:sp>
        <p:sp>
          <p:nvSpPr>
            <p:cNvPr id="88"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en-US" sz="1800">
                <a:solidFill>
                  <a:srgbClr val="1D3649"/>
                </a:solidFill>
                <a:cs typeface="Arial"/>
              </a:endParaRPr>
            </a:p>
          </p:txBody>
        </p:sp>
        <p:sp>
          <p:nvSpPr>
            <p:cNvPr id="89"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en-US" sz="1800">
                <a:solidFill>
                  <a:srgbClr val="1D3649"/>
                </a:solidFill>
                <a:cs typeface="Arial"/>
              </a:endParaRPr>
            </a:p>
          </p:txBody>
        </p:sp>
      </p:grpSp>
    </p:spTree>
    <p:extLst/>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397755" y="270321"/>
            <a:ext cx="4297680" cy="2286000"/>
          </a:xfrm>
        </p:spPr>
        <p:txBody>
          <a:bodyPr/>
          <a:lstStyle>
            <a:lvl1pPr>
              <a:defRPr sz="2800"/>
            </a:lvl1pPr>
          </a:lstStyle>
          <a:p>
            <a:r>
              <a:rPr lang="en-US" dirty="0"/>
              <a:t>Click to edit Master title style</a:t>
            </a:r>
          </a:p>
        </p:txBody>
      </p:sp>
    </p:spTree>
    <p:extLst/>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97755" y="1191895"/>
            <a:ext cx="8541385" cy="324199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397755" y="270321"/>
            <a:ext cx="4474777" cy="914400"/>
          </a:xfrm>
        </p:spPr>
        <p:txBody>
          <a:bodyPr/>
          <a:lstStyle>
            <a:lvl1pPr>
              <a:defRPr sz="2800"/>
            </a:lvl1pPr>
          </a:lstStyle>
          <a:p>
            <a:r>
              <a:rPr lang="en-US" noProof="0" dirty="0"/>
              <a:t>Click to edit Master title style</a:t>
            </a:r>
          </a:p>
        </p:txBody>
      </p:sp>
    </p:spTree>
    <p:extLst/>
  </p:cSld>
  <p:clrMapOvr>
    <a:masterClrMapping/>
  </p:clrMapOvr>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97755" y="1193865"/>
            <a:ext cx="4251960" cy="3241992"/>
          </a:xfrm>
        </p:spPr>
        <p:txBody>
          <a:bodyPr/>
          <a:lstStyle>
            <a:lvl1pPr>
              <a:defRPr sz="2800"/>
            </a:lvl1pPr>
            <a:lvl2pPr>
              <a:defRPr sz="2800"/>
            </a:lvl2pPr>
            <a:lvl3pPr marL="396875" indent="-173038">
              <a:buFont typeface="Arial" panose="020B0604020202020204" pitchFamily="34" charset="0"/>
              <a:buChar char="–"/>
              <a:defRPr sz="2800"/>
            </a:lvl3pPr>
            <a:lvl4pPr>
              <a:defRPr sz="2800"/>
            </a:lvl4pPr>
            <a:lvl5pP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397755" y="270321"/>
            <a:ext cx="4474777" cy="914400"/>
          </a:xfrm>
        </p:spPr>
        <p:txBody>
          <a:bodyPr/>
          <a:lstStyle>
            <a:lvl1pPr>
              <a:defRPr sz="2800"/>
            </a:lvl1pPr>
          </a:lstStyle>
          <a:p>
            <a:r>
              <a:rPr lang="en-US" dirty="0"/>
              <a:t>Click to edit Master title style</a:t>
            </a:r>
          </a:p>
        </p:txBody>
      </p:sp>
      <p:sp>
        <p:nvSpPr>
          <p:cNvPr id="9" name="Content Placeholder 2"/>
          <p:cNvSpPr>
            <a:spLocks noGrp="1"/>
          </p:cNvSpPr>
          <p:nvPr>
            <p:ph idx="14"/>
          </p:nvPr>
        </p:nvSpPr>
        <p:spPr>
          <a:xfrm>
            <a:off x="4737948" y="1193865"/>
            <a:ext cx="4251960" cy="3241992"/>
          </a:xfrm>
        </p:spPr>
        <p:txBody>
          <a:bodyPr vert="horz" lIns="0" tIns="0" rIns="0" bIns="0" rtlCol="0">
            <a:noAutofit/>
          </a:bodyPr>
          <a:lstStyle>
            <a:lvl1pPr>
              <a:defRPr lang="en-US" sz="2800" dirty="0"/>
            </a:lvl1pPr>
            <a:lvl2pPr>
              <a:defRPr lang="en-US" sz="2800" dirty="0"/>
            </a:lvl2pPr>
            <a:lvl3pPr>
              <a:defRPr lang="en-US" sz="2800" dirty="0"/>
            </a:lvl3pPr>
            <a:lvl4pPr>
              <a:defRPr lang="en-US" sz="2800" dirty="0"/>
            </a:lvl4pPr>
            <a:lvl5pPr>
              <a:defRPr lang="en-US" sz="2800" dirty="0"/>
            </a:lvl5pPr>
          </a:lstStyle>
          <a:p>
            <a:pPr lvl="0"/>
            <a:r>
              <a:rPr lang="en-US" dirty="0"/>
              <a:t>Click to edit Master text styles</a:t>
            </a:r>
          </a:p>
          <a:p>
            <a:pPr lvl="1"/>
            <a:r>
              <a:rPr lang="en-US" dirty="0"/>
              <a:t>Second level</a:t>
            </a:r>
          </a:p>
          <a:p>
            <a:pPr lvl="2">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cSld>
  <p:clrMapOvr>
    <a:masterClrMapping/>
  </p:clrMapOvr>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bov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97755" y="1193865"/>
            <a:ext cx="2834640" cy="3241992"/>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397755" y="270321"/>
            <a:ext cx="4474777" cy="914400"/>
          </a:xfrm>
        </p:spPr>
        <p:txBody>
          <a:bodyPr/>
          <a:lstStyle>
            <a:lvl1pPr>
              <a:defRPr sz="2800"/>
            </a:lvl1pPr>
          </a:lstStyle>
          <a:p>
            <a:r>
              <a:rPr lang="en-US" dirty="0"/>
              <a:t>Click to edit Master title style</a:t>
            </a:r>
          </a:p>
        </p:txBody>
      </p:sp>
      <p:sp>
        <p:nvSpPr>
          <p:cNvPr id="8" name="Content Placeholder 2"/>
          <p:cNvSpPr>
            <a:spLocks noGrp="1"/>
          </p:cNvSpPr>
          <p:nvPr>
            <p:ph idx="13"/>
          </p:nvPr>
        </p:nvSpPr>
        <p:spPr>
          <a:xfrm>
            <a:off x="6188307" y="1193865"/>
            <a:ext cx="2834640" cy="3241992"/>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3295856" y="1193865"/>
            <a:ext cx="2834640" cy="3241992"/>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smtClean="0"/>
              <a:t>Drag picture to placeholder or click icon to add</a:t>
            </a:r>
            <a:endParaRPr lang="en-US"/>
          </a:p>
        </p:txBody>
      </p:sp>
      <p:sp>
        <p:nvSpPr>
          <p:cNvPr id="2" name="Title 1"/>
          <p:cNvSpPr>
            <a:spLocks noGrp="1"/>
          </p:cNvSpPr>
          <p:nvPr>
            <p:ph type="title"/>
          </p:nvPr>
        </p:nvSpPr>
        <p:spPr>
          <a:xfrm>
            <a:off x="228600" y="201168"/>
            <a:ext cx="4114800" cy="4402899"/>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Watson Data Platform / July, 2017 / © 2017 IBM Corporation</a:t>
            </a:r>
            <a:endParaRPr lang="en-US"/>
          </a:p>
        </p:txBody>
      </p:sp>
    </p:spTree>
    <p:extLst>
      <p:ext uri="{BB962C8B-B14F-4D97-AF65-F5344CB8AC3E}">
        <p14:creationId xmlns:p14="http://schemas.microsoft.com/office/powerpoint/2010/main" val="613931803"/>
      </p:ext>
    </p:extLst>
  </p:cSld>
  <p:clrMapOvr>
    <a:masterClrMapping/>
  </p:clrMapOvr>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bove) + content (4-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99343" y="1193865"/>
            <a:ext cx="2103120" cy="3241992"/>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399343" y="270321"/>
            <a:ext cx="4474777" cy="914400"/>
          </a:xfrm>
        </p:spPr>
        <p:txBody>
          <a:bodyPr/>
          <a:lstStyle>
            <a:lvl1pPr>
              <a:defRPr lang="en-US" sz="2800" kern="1200" dirty="0">
                <a:solidFill>
                  <a:schemeClr val="accent3"/>
                </a:solidFill>
                <a:latin typeface="Arial"/>
                <a:ea typeface="+mj-ea"/>
                <a:cs typeface="Arial"/>
              </a:defRPr>
            </a:lvl1pPr>
          </a:lstStyle>
          <a:p>
            <a:r>
              <a:rPr lang="en-US" dirty="0"/>
              <a:t>Click to edit Master title style</a:t>
            </a:r>
          </a:p>
        </p:txBody>
      </p:sp>
      <p:sp>
        <p:nvSpPr>
          <p:cNvPr id="8" name="Content Placeholder 2"/>
          <p:cNvSpPr>
            <a:spLocks noGrp="1"/>
          </p:cNvSpPr>
          <p:nvPr>
            <p:ph idx="13"/>
          </p:nvPr>
        </p:nvSpPr>
        <p:spPr>
          <a:xfrm>
            <a:off x="4732855" y="1193865"/>
            <a:ext cx="2103120" cy="3241992"/>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2582097" y="1193865"/>
            <a:ext cx="2103120" cy="3241992"/>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0" name="Content Placeholder 2"/>
          <p:cNvSpPr>
            <a:spLocks noGrp="1"/>
          </p:cNvSpPr>
          <p:nvPr>
            <p:ph idx="15"/>
          </p:nvPr>
        </p:nvSpPr>
        <p:spPr>
          <a:xfrm>
            <a:off x="6898211" y="1193865"/>
            <a:ext cx="2103120" cy="3241992"/>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bove) + blank">
    <p:spTree>
      <p:nvGrpSpPr>
        <p:cNvPr id="1" name=""/>
        <p:cNvGrpSpPr/>
        <p:nvPr/>
      </p:nvGrpSpPr>
      <p:grpSpPr>
        <a:xfrm>
          <a:off x="0" y="0"/>
          <a:ext cx="0" cy="0"/>
          <a:chOff x="0" y="0"/>
          <a:chExt cx="0" cy="0"/>
        </a:xfrm>
      </p:grpSpPr>
      <p:sp>
        <p:nvSpPr>
          <p:cNvPr id="7" name="Title 6"/>
          <p:cNvSpPr>
            <a:spLocks noGrp="1"/>
          </p:cNvSpPr>
          <p:nvPr>
            <p:ph type="title"/>
          </p:nvPr>
        </p:nvSpPr>
        <p:spPr>
          <a:xfrm>
            <a:off x="397755" y="270321"/>
            <a:ext cx="4474777" cy="914400"/>
          </a:xfrm>
        </p:spPr>
        <p:txBody>
          <a:bodyPr/>
          <a:lstStyle>
            <a:lvl1pPr>
              <a:defRPr sz="2800"/>
            </a:lvl1pPr>
          </a:lstStyle>
          <a:p>
            <a:r>
              <a:rPr lang="en-US" dirty="0"/>
              <a:t>Click to edit Master title style</a:t>
            </a:r>
          </a:p>
        </p:txBody>
      </p:sp>
    </p:spTree>
    <p:extLst/>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type="obj" preserve="1">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97755" y="270321"/>
            <a:ext cx="2103120" cy="4343400"/>
          </a:xfrm>
        </p:spPr>
        <p:txBody>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2583172" y="270321"/>
            <a:ext cx="6079566" cy="4343400"/>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cSld>
  <p:clrMapOvr>
    <a:masterClrMapping/>
  </p:clrMapOvr>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1/4)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397755" y="270321"/>
            <a:ext cx="2103120" cy="4343400"/>
          </a:xfrm>
        </p:spPr>
        <p:txBody>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2583171" y="270321"/>
            <a:ext cx="3154680" cy="4343400"/>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8" name="Content Placeholder 2"/>
          <p:cNvSpPr>
            <a:spLocks noGrp="1"/>
          </p:cNvSpPr>
          <p:nvPr>
            <p:ph idx="14"/>
          </p:nvPr>
        </p:nvSpPr>
        <p:spPr>
          <a:xfrm>
            <a:off x="5833355" y="270321"/>
            <a:ext cx="3154680" cy="4343400"/>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cSld>
  <p:clrMapOvr>
    <a:masterClrMapping/>
  </p:clrMapOvr>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1/4) + content (3-columns)">
    <p:spTree>
      <p:nvGrpSpPr>
        <p:cNvPr id="1" name=""/>
        <p:cNvGrpSpPr/>
        <p:nvPr/>
      </p:nvGrpSpPr>
      <p:grpSpPr>
        <a:xfrm>
          <a:off x="0" y="0"/>
          <a:ext cx="0" cy="0"/>
          <a:chOff x="0" y="0"/>
          <a:chExt cx="0" cy="0"/>
        </a:xfrm>
      </p:grpSpPr>
      <p:sp>
        <p:nvSpPr>
          <p:cNvPr id="2" name="Title 1"/>
          <p:cNvSpPr>
            <a:spLocks noGrp="1"/>
          </p:cNvSpPr>
          <p:nvPr>
            <p:ph type="title"/>
          </p:nvPr>
        </p:nvSpPr>
        <p:spPr>
          <a:xfrm>
            <a:off x="397755" y="270321"/>
            <a:ext cx="2103120" cy="4343400"/>
          </a:xfrm>
        </p:spPr>
        <p:txBody>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2583171" y="279465"/>
            <a:ext cx="2103120" cy="4325644"/>
          </a:xfrm>
        </p:spPr>
        <p:txBody>
          <a:bodyPr rIns="0"/>
          <a:lstStyle>
            <a:lvl1pPr>
              <a:defRPr sz="1600"/>
            </a:lvl1pPr>
            <a:lvl2pPr>
              <a:defRPr sz="1600"/>
            </a:lvl2pPr>
            <a:lvl3pPr marL="396875" indent="-173038">
              <a:buFont typeface="Arial" panose="020B0604020202020204" pitchFamily="34" charset="0"/>
              <a:buChar cha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4"/>
          </p:nvPr>
        </p:nvSpPr>
        <p:spPr>
          <a:xfrm>
            <a:off x="4743352" y="279465"/>
            <a:ext cx="2103120" cy="4325644"/>
          </a:xfrm>
        </p:spPr>
        <p:txBody>
          <a:bodyPr vert="horz" lIns="0" tIns="0" rIns="0" bIns="0" rtlCol="0">
            <a:noAutofit/>
          </a:bodyPr>
          <a:lstStyle>
            <a:lvl1pPr>
              <a:defRPr lang="en-US" sz="1600" dirty="0"/>
            </a:lvl1pPr>
            <a:lvl2pPr>
              <a:defRPr lang="en-US" sz="1600" dirty="0"/>
            </a:lvl2pPr>
            <a:lvl3pPr>
              <a:defRPr lang="en-US" sz="1600" dirty="0"/>
            </a:lvl3pPr>
            <a:lvl4pPr>
              <a:defRPr lang="en-US" sz="1600" dirty="0"/>
            </a:lvl4pPr>
            <a:lvl5pPr>
              <a:defRPr lang="en-US" sz="1600" dirty="0"/>
            </a:lvl5pPr>
          </a:lstStyle>
          <a:p>
            <a:pPr lvl="0"/>
            <a:r>
              <a:rPr lang="en-US" dirty="0"/>
              <a:t>Click to edit Master text styles</a:t>
            </a:r>
          </a:p>
          <a:p>
            <a:pPr lvl="1"/>
            <a:r>
              <a:rPr lang="en-US" dirty="0"/>
              <a:t>Second level</a:t>
            </a:r>
          </a:p>
          <a:p>
            <a:pPr lvl="2">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9" name="Content Placeholder 2"/>
          <p:cNvSpPr>
            <a:spLocks noGrp="1"/>
          </p:cNvSpPr>
          <p:nvPr>
            <p:ph idx="15"/>
          </p:nvPr>
        </p:nvSpPr>
        <p:spPr>
          <a:xfrm>
            <a:off x="6909019" y="279465"/>
            <a:ext cx="2103120" cy="4325644"/>
          </a:xfrm>
        </p:spPr>
        <p:txBody>
          <a:bodyPr vert="horz" lIns="0" tIns="0" rIns="0" bIns="0" rtlCol="0">
            <a:noAutofit/>
          </a:bodyPr>
          <a:lstStyle>
            <a:lvl1pPr>
              <a:defRPr lang="en-US" sz="1600" dirty="0"/>
            </a:lvl1pPr>
            <a:lvl2pPr>
              <a:defRPr lang="en-US" sz="1600" dirty="0"/>
            </a:lvl2pPr>
            <a:lvl3pPr>
              <a:defRPr lang="en-US" sz="1600" dirty="0"/>
            </a:lvl3pPr>
            <a:lvl4pPr>
              <a:defRPr lang="en-US" sz="1600" dirty="0"/>
            </a:lvl4pPr>
            <a:lvl5pPr>
              <a:defRPr lang="en-US" sz="1600" dirty="0"/>
            </a:lvl5pPr>
          </a:lstStyle>
          <a:p>
            <a:pPr lvl="0"/>
            <a:r>
              <a:rPr lang="en-US" dirty="0"/>
              <a:t>Click to edit Master text styles</a:t>
            </a:r>
          </a:p>
          <a:p>
            <a:pPr lvl="1"/>
            <a:r>
              <a:rPr lang="en-US" dirty="0"/>
              <a:t>Second level</a:t>
            </a:r>
          </a:p>
          <a:p>
            <a:pPr lvl="2">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cSld>
  <p:clrMapOvr>
    <a:masterClrMapping/>
  </p:clrMapOvr>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1/4) + content (8-graphs)">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3171" y="280146"/>
            <a:ext cx="2103120" cy="1828800"/>
          </a:xfrm>
        </p:spPr>
        <p:txBody>
          <a:bodyPr rIns="0"/>
          <a:lstStyle>
            <a:lvl1pPr>
              <a:defRPr sz="1600"/>
            </a:lvl1pPr>
            <a:lvl2pPr>
              <a:defRPr sz="1200"/>
            </a:lvl2pPr>
            <a:lvl3pPr marL="396875" indent="-173038">
              <a:buFont typeface="Arial" panose="020B0604020202020204" pitchFamily="34" charset="0"/>
              <a:buChar cha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741155" y="280146"/>
            <a:ext cx="2103120" cy="1828800"/>
          </a:xfrm>
        </p:spPr>
        <p:txBody>
          <a:bodyPr rIns="0"/>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6908283" y="280146"/>
            <a:ext cx="2103120" cy="1828800"/>
          </a:xfrm>
        </p:spPr>
        <p:txBody>
          <a:bodyPr rIns="0"/>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6"/>
          </p:nvPr>
        </p:nvSpPr>
        <p:spPr>
          <a:xfrm>
            <a:off x="2583171" y="2474026"/>
            <a:ext cx="2103120" cy="1828800"/>
          </a:xfrm>
        </p:spPr>
        <p:txBody>
          <a:bodyPr vert="horz" lIns="0" tIns="0" rIns="0" bIns="0" rtlCol="0">
            <a:noAutofit/>
          </a:bodyPr>
          <a:lstStyle>
            <a:lvl1pPr>
              <a:defRPr lang="en-US" sz="1600" dirty="0"/>
            </a:lvl1pPr>
            <a:lvl2pPr>
              <a:defRPr lang="en-US" sz="1200" dirty="0"/>
            </a:lvl2pPr>
            <a:lvl3pPr>
              <a:defRPr lang="en-US" sz="1200" dirty="0"/>
            </a:lvl3pPr>
            <a:lvl4pPr>
              <a:defRPr lang="en-US" sz="1200" dirty="0"/>
            </a:lvl4pPr>
            <a:lvl5pPr>
              <a:defRPr lang="en-US" sz="1200" dirty="0"/>
            </a:lvl5pPr>
          </a:lstStyle>
          <a:p>
            <a:pPr lvl="0"/>
            <a:r>
              <a:rPr lang="en-US" dirty="0"/>
              <a:t>Click to edit Master text styles</a:t>
            </a:r>
          </a:p>
          <a:p>
            <a:pPr lvl="1"/>
            <a:r>
              <a:rPr lang="en-US" dirty="0"/>
              <a:t>Second level</a:t>
            </a:r>
          </a:p>
          <a:p>
            <a:pPr lvl="2">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6" name="Content Placeholder 2"/>
          <p:cNvSpPr>
            <a:spLocks noGrp="1"/>
          </p:cNvSpPr>
          <p:nvPr>
            <p:ph idx="17"/>
          </p:nvPr>
        </p:nvSpPr>
        <p:spPr>
          <a:xfrm>
            <a:off x="4741155" y="2474026"/>
            <a:ext cx="2103120" cy="1828800"/>
          </a:xfrm>
        </p:spPr>
        <p:txBody>
          <a:bodyPr vert="horz" lIns="0" tIns="0" rIns="0" bIns="0" rtlCol="0">
            <a:noAutofit/>
          </a:bodyPr>
          <a:lstStyle>
            <a:lvl1pPr>
              <a:defRPr lang="en-US" sz="1600" dirty="0"/>
            </a:lvl1pPr>
            <a:lvl2pPr>
              <a:defRPr lang="en-US" sz="1200" dirty="0"/>
            </a:lvl2pPr>
            <a:lvl3pPr>
              <a:defRPr lang="en-US" sz="1200" dirty="0"/>
            </a:lvl3pPr>
            <a:lvl4pPr>
              <a:defRPr lang="en-US" sz="1200" dirty="0"/>
            </a:lvl4pPr>
            <a:lvl5pPr>
              <a:defRPr lang="en-US" sz="1200" dirty="0"/>
            </a:lvl5pPr>
          </a:lstStyle>
          <a:p>
            <a:pPr lvl="0"/>
            <a:r>
              <a:rPr lang="en-US" dirty="0"/>
              <a:t>Click to edit Master text styles</a:t>
            </a:r>
          </a:p>
          <a:p>
            <a:pPr lvl="1"/>
            <a:r>
              <a:rPr lang="en-US" dirty="0"/>
              <a:t>Second level</a:t>
            </a:r>
          </a:p>
          <a:p>
            <a:pPr lvl="2">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7" name="Content Placeholder 2"/>
          <p:cNvSpPr>
            <a:spLocks noGrp="1"/>
          </p:cNvSpPr>
          <p:nvPr>
            <p:ph idx="18"/>
          </p:nvPr>
        </p:nvSpPr>
        <p:spPr>
          <a:xfrm>
            <a:off x="6908283" y="2474026"/>
            <a:ext cx="2103120" cy="1828800"/>
          </a:xfrm>
        </p:spPr>
        <p:txBody>
          <a:bodyPr vert="horz" lIns="0" tIns="0" rIns="0" bIns="0" rtlCol="0">
            <a:noAutofit/>
          </a:bodyPr>
          <a:lstStyle>
            <a:lvl1pPr>
              <a:defRPr lang="en-US" sz="1600" dirty="0"/>
            </a:lvl1pPr>
            <a:lvl2pPr>
              <a:defRPr lang="en-US" sz="1200" dirty="0"/>
            </a:lvl2pPr>
            <a:lvl3pPr>
              <a:defRPr lang="en-US" sz="1200" dirty="0"/>
            </a:lvl3pPr>
            <a:lvl4pPr>
              <a:defRPr lang="en-US" sz="1200" dirty="0"/>
            </a:lvl4pPr>
            <a:lvl5pPr>
              <a:defRPr lang="en-US" sz="1200" dirty="0"/>
            </a:lvl5pPr>
          </a:lstStyle>
          <a:p>
            <a:pPr lvl="0"/>
            <a:r>
              <a:rPr lang="en-US" dirty="0"/>
              <a:t>Click to edit Master text styles</a:t>
            </a:r>
          </a:p>
          <a:p>
            <a:pPr lvl="1"/>
            <a:r>
              <a:rPr lang="en-US" dirty="0"/>
              <a:t>Second level</a:t>
            </a:r>
          </a:p>
          <a:p>
            <a:pPr lvl="2">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397755" y="270322"/>
            <a:ext cx="2103120" cy="4343400"/>
          </a:xfrm>
        </p:spPr>
        <p:txBody>
          <a:bodyPr/>
          <a:lstStyle>
            <a:lvl1pPr>
              <a:defRPr sz="2800">
                <a:solidFill>
                  <a:schemeClr val="bg1"/>
                </a:solidFill>
              </a:defRPr>
            </a:lvl1pPr>
          </a:lstStyle>
          <a:p>
            <a:r>
              <a:rPr lang="en-US" dirty="0"/>
              <a:t>Click to edit Master title style</a:t>
            </a:r>
          </a:p>
        </p:txBody>
      </p:sp>
      <p:sp>
        <p:nvSpPr>
          <p:cNvPr id="26" name="Text Placeholder 25"/>
          <p:cNvSpPr>
            <a:spLocks noGrp="1"/>
          </p:cNvSpPr>
          <p:nvPr>
            <p:ph type="body" sz="quarter" idx="20"/>
          </p:nvPr>
        </p:nvSpPr>
        <p:spPr>
          <a:xfrm>
            <a:off x="2583171" y="2062546"/>
            <a:ext cx="2103120" cy="4572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 Placeholder 25"/>
          <p:cNvSpPr>
            <a:spLocks noGrp="1"/>
          </p:cNvSpPr>
          <p:nvPr>
            <p:ph type="body" sz="quarter" idx="21"/>
          </p:nvPr>
        </p:nvSpPr>
        <p:spPr>
          <a:xfrm>
            <a:off x="4741155" y="2062546"/>
            <a:ext cx="2103120" cy="4572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25"/>
          <p:cNvSpPr>
            <a:spLocks noGrp="1"/>
          </p:cNvSpPr>
          <p:nvPr>
            <p:ph type="body" sz="quarter" idx="22"/>
          </p:nvPr>
        </p:nvSpPr>
        <p:spPr>
          <a:xfrm>
            <a:off x="6908283" y="2062546"/>
            <a:ext cx="2103120" cy="4572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5"/>
          <p:cNvSpPr>
            <a:spLocks noGrp="1"/>
          </p:cNvSpPr>
          <p:nvPr>
            <p:ph type="body" sz="quarter" idx="24"/>
          </p:nvPr>
        </p:nvSpPr>
        <p:spPr>
          <a:xfrm>
            <a:off x="2583171" y="4257106"/>
            <a:ext cx="2103120" cy="457200"/>
          </a:xfrm>
        </p:spPr>
        <p:txBody>
          <a:bodyPr/>
          <a:lstStyle>
            <a:lvl1pPr>
              <a:defRPr sz="1200"/>
            </a:lvl1pPr>
            <a:lvl2pPr>
              <a:defRPr sz="1200"/>
            </a:lvl2pPr>
            <a:lvl3pPr marL="396875" indent="-173038">
              <a:buFont typeface="Arial" panose="020B0604020202020204" pitchFamily="34" charset="0"/>
              <a:buChar cha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Text Placeholder 25"/>
          <p:cNvSpPr>
            <a:spLocks noGrp="1"/>
          </p:cNvSpPr>
          <p:nvPr>
            <p:ph type="body" sz="quarter" idx="25"/>
          </p:nvPr>
        </p:nvSpPr>
        <p:spPr>
          <a:xfrm>
            <a:off x="4741155" y="4257106"/>
            <a:ext cx="2103120" cy="457200"/>
          </a:xfrm>
        </p:spPr>
        <p:txBody>
          <a:bodyPr vert="horz" lIns="0" tIns="0" rIns="0" bIns="0" rtlCol="0">
            <a:noAutofit/>
          </a:bodyPr>
          <a:lstStyle>
            <a:lvl1pPr>
              <a:defRPr lang="en-US" sz="1200" dirty="0"/>
            </a:lvl1pPr>
            <a:lvl2pPr>
              <a:defRPr lang="en-US" sz="1200" dirty="0"/>
            </a:lvl2pPr>
            <a:lvl3pPr>
              <a:defRPr lang="en-US" sz="1200" dirty="0"/>
            </a:lvl3pPr>
            <a:lvl4pPr>
              <a:defRPr lang="en-US" sz="1200" dirty="0"/>
            </a:lvl4pPr>
            <a:lvl5pPr>
              <a:defRPr lang="en-US" sz="1200" dirty="0"/>
            </a:lvl5pPr>
          </a:lstStyle>
          <a:p>
            <a:pPr lvl="0"/>
            <a:r>
              <a:rPr lang="en-US" dirty="0"/>
              <a:t>Click to edit Master text styles</a:t>
            </a:r>
          </a:p>
          <a:p>
            <a:pPr lvl="1"/>
            <a:r>
              <a:rPr lang="en-US" dirty="0"/>
              <a:t>Second level</a:t>
            </a:r>
          </a:p>
          <a:p>
            <a:pPr lvl="2">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32" name="Text Placeholder 25"/>
          <p:cNvSpPr>
            <a:spLocks noGrp="1"/>
          </p:cNvSpPr>
          <p:nvPr>
            <p:ph type="body" sz="quarter" idx="26"/>
          </p:nvPr>
        </p:nvSpPr>
        <p:spPr>
          <a:xfrm>
            <a:off x="6908283" y="4257106"/>
            <a:ext cx="2103120" cy="457200"/>
          </a:xfrm>
        </p:spPr>
        <p:txBody>
          <a:bodyPr vert="horz" lIns="0" tIns="0" rIns="0" bIns="0" rtlCol="0">
            <a:noAutofit/>
          </a:bodyPr>
          <a:lstStyle>
            <a:lvl1pPr>
              <a:defRPr lang="en-US" sz="1200" dirty="0"/>
            </a:lvl1pPr>
            <a:lvl2pPr>
              <a:defRPr lang="en-US" sz="1200" dirty="0"/>
            </a:lvl2pPr>
            <a:lvl3pPr>
              <a:defRPr lang="en-US" sz="1200" dirty="0"/>
            </a:lvl3pPr>
            <a:lvl4pPr>
              <a:defRPr lang="en-US" sz="1200" dirty="0"/>
            </a:lvl4pPr>
            <a:lvl5pPr>
              <a:defRPr lang="en-US" sz="1200" dirty="0"/>
            </a:lvl5pPr>
          </a:lstStyle>
          <a:p>
            <a:pPr lvl="0"/>
            <a:r>
              <a:rPr lang="en-US" dirty="0"/>
              <a:t>Click to edit Master text styles</a:t>
            </a:r>
          </a:p>
          <a:p>
            <a:pPr lvl="1"/>
            <a:r>
              <a:rPr lang="en-US" dirty="0"/>
              <a:t>Second level</a:t>
            </a:r>
          </a:p>
          <a:p>
            <a:pPr lvl="2">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cSld>
  <p:clrMapOvr>
    <a:masterClrMapping/>
  </p:clrMapOvr>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1/4) + blank">
    <p:spTree>
      <p:nvGrpSpPr>
        <p:cNvPr id="1" name=""/>
        <p:cNvGrpSpPr/>
        <p:nvPr/>
      </p:nvGrpSpPr>
      <p:grpSpPr>
        <a:xfrm>
          <a:off x="0" y="0"/>
          <a:ext cx="0" cy="0"/>
          <a:chOff x="0" y="0"/>
          <a:chExt cx="0" cy="0"/>
        </a:xfrm>
      </p:grpSpPr>
      <p:sp>
        <p:nvSpPr>
          <p:cNvPr id="2" name="Title 1"/>
          <p:cNvSpPr>
            <a:spLocks noGrp="1"/>
          </p:cNvSpPr>
          <p:nvPr>
            <p:ph type="title"/>
          </p:nvPr>
        </p:nvSpPr>
        <p:spPr>
          <a:xfrm>
            <a:off x="397755" y="270321"/>
            <a:ext cx="2103120" cy="4343400"/>
          </a:xfrm>
        </p:spPr>
        <p:txBody>
          <a:bodyPr/>
          <a:lstStyle>
            <a:lvl1pPr>
              <a:defRPr sz="2800">
                <a:solidFill>
                  <a:schemeClr val="bg1"/>
                </a:solidFill>
              </a:defRPr>
            </a:lvl1pPr>
          </a:lstStyle>
          <a:p>
            <a:r>
              <a:rPr lang="en-US" dirty="0"/>
              <a:t>Click to edit Master title style</a:t>
            </a:r>
          </a:p>
        </p:txBody>
      </p:sp>
    </p:spTree>
    <p:extLst/>
  </p:cSld>
  <p:clrMapOvr>
    <a:masterClrMapping/>
  </p:clrMapOvr>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type="obj" preserve="1">
  <p:cSld name="Title (1/3)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97755" y="270321"/>
            <a:ext cx="2834640" cy="4343400"/>
          </a:xfrm>
        </p:spPr>
        <p:txBody>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3298931" y="270321"/>
            <a:ext cx="5659806" cy="4343400"/>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cSld>
  <p:clrMapOvr>
    <a:masterClrMapping/>
  </p:clrMapOvr>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1/3)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397755" y="270321"/>
            <a:ext cx="2834640" cy="4343400"/>
          </a:xfrm>
        </p:spPr>
        <p:txBody>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3296403" y="270321"/>
            <a:ext cx="2834640" cy="4343400"/>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6185907" y="270321"/>
            <a:ext cx="2834640" cy="4343400"/>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cSld>
  <p:clrMapOvr>
    <a:masterClrMapping/>
  </p:clrMapOvr>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1/3) + blank">
    <p:spTree>
      <p:nvGrpSpPr>
        <p:cNvPr id="1" name=""/>
        <p:cNvGrpSpPr/>
        <p:nvPr/>
      </p:nvGrpSpPr>
      <p:grpSpPr>
        <a:xfrm>
          <a:off x="0" y="0"/>
          <a:ext cx="0" cy="0"/>
          <a:chOff x="0" y="0"/>
          <a:chExt cx="0" cy="0"/>
        </a:xfrm>
      </p:grpSpPr>
      <p:sp>
        <p:nvSpPr>
          <p:cNvPr id="2" name="Title 1"/>
          <p:cNvSpPr>
            <a:spLocks noGrp="1"/>
          </p:cNvSpPr>
          <p:nvPr>
            <p:ph type="title"/>
          </p:nvPr>
        </p:nvSpPr>
        <p:spPr>
          <a:xfrm>
            <a:off x="397755" y="270321"/>
            <a:ext cx="2834640" cy="4343400"/>
          </a:xfrm>
        </p:spPr>
        <p:txBody>
          <a:bodyPr/>
          <a:lstStyle>
            <a:lvl1pPr>
              <a:defRPr sz="2800">
                <a:solidFill>
                  <a:schemeClr val="bg1"/>
                </a:solidFill>
              </a:defRPr>
            </a:lvl1pPr>
          </a:lstStyle>
          <a:p>
            <a:r>
              <a:rPr lang="en-US" dirty="0"/>
              <a:t>Click to edit Master title style</a:t>
            </a:r>
          </a:p>
        </p:txBody>
      </p:sp>
    </p:spTree>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Watson Data Platform / July, 2017 / © 2017 IBM Corporation</a:t>
            </a:r>
            <a:endParaRPr lang="en-US"/>
          </a:p>
        </p:txBody>
      </p:sp>
    </p:spTree>
    <p:extLst>
      <p:ext uri="{BB962C8B-B14F-4D97-AF65-F5344CB8AC3E}">
        <p14:creationId xmlns:p14="http://schemas.microsoft.com/office/powerpoint/2010/main" val="1840372833"/>
      </p:ext>
    </p:extLst>
  </p:cSld>
  <p:clrMapOvr>
    <a:masterClrMapping/>
  </p:clrMapOvr>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Title (1/3) + blank">
    <p:spTree>
      <p:nvGrpSpPr>
        <p:cNvPr id="1" name=""/>
        <p:cNvGrpSpPr/>
        <p:nvPr/>
      </p:nvGrpSpPr>
      <p:grpSpPr>
        <a:xfrm>
          <a:off x="0" y="0"/>
          <a:ext cx="0" cy="0"/>
          <a:chOff x="0" y="0"/>
          <a:chExt cx="0" cy="0"/>
        </a:xfrm>
      </p:grpSpPr>
      <p:sp>
        <p:nvSpPr>
          <p:cNvPr id="2" name="Title 1"/>
          <p:cNvSpPr>
            <a:spLocks noGrp="1"/>
          </p:cNvSpPr>
          <p:nvPr>
            <p:ph type="title"/>
          </p:nvPr>
        </p:nvSpPr>
        <p:spPr>
          <a:xfrm>
            <a:off x="397755" y="270321"/>
            <a:ext cx="2834640" cy="4343400"/>
          </a:xfrm>
        </p:spPr>
        <p:txBody>
          <a:bodyPr/>
          <a:lstStyle>
            <a:lvl1pPr>
              <a:defRPr sz="4000">
                <a:solidFill>
                  <a:schemeClr val="bg1"/>
                </a:solidFill>
              </a:defRPr>
            </a:lvl1pPr>
          </a:lstStyle>
          <a:p>
            <a:r>
              <a:rPr lang="en-US" dirty="0"/>
              <a:t>Click to edit Master title style</a:t>
            </a:r>
          </a:p>
        </p:txBody>
      </p:sp>
    </p:spTree>
    <p:extLst/>
  </p:cSld>
  <p:clrMapOvr>
    <a:masterClrMapping/>
  </p:clrMapOvr>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none) + content (1/3 + 2/3)">
    <p:spTree>
      <p:nvGrpSpPr>
        <p:cNvPr id="1" name=""/>
        <p:cNvGrpSpPr/>
        <p:nvPr/>
      </p:nvGrpSpPr>
      <p:grpSpPr>
        <a:xfrm>
          <a:off x="0" y="0"/>
          <a:ext cx="0" cy="0"/>
          <a:chOff x="0" y="0"/>
          <a:chExt cx="0" cy="0"/>
        </a:xfrm>
      </p:grpSpPr>
      <p:sp>
        <p:nvSpPr>
          <p:cNvPr id="3" name="Content Placeholder 2"/>
          <p:cNvSpPr>
            <a:spLocks noGrp="1"/>
          </p:cNvSpPr>
          <p:nvPr>
            <p:ph idx="1"/>
          </p:nvPr>
        </p:nvSpPr>
        <p:spPr>
          <a:xfrm>
            <a:off x="3296403" y="270321"/>
            <a:ext cx="5658304" cy="4343400"/>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397755" y="270321"/>
            <a:ext cx="2834640" cy="4343400"/>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cSld>
  <p:clrMapOvr>
    <a:masterClrMapping/>
  </p:clrMapOvr>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non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293955" y="270321"/>
            <a:ext cx="2834640" cy="4343400"/>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6185907" y="270321"/>
            <a:ext cx="2834640" cy="4343400"/>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8" name="Content Placeholder 2"/>
          <p:cNvSpPr>
            <a:spLocks noGrp="1"/>
          </p:cNvSpPr>
          <p:nvPr>
            <p:ph idx="14"/>
          </p:nvPr>
        </p:nvSpPr>
        <p:spPr>
          <a:xfrm>
            <a:off x="397755" y="270321"/>
            <a:ext cx="2834640" cy="4343400"/>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cSld>
  <p:clrMapOvr>
    <a:masterClrMapping/>
  </p:clrMapOvr>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type="obj" preserve="1">
  <p:cSld name="Title (1/2)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97755" y="270321"/>
            <a:ext cx="4084868" cy="4343400"/>
          </a:xfrm>
        </p:spPr>
        <p:txBody>
          <a:bodyPr/>
          <a:lstStyle>
            <a:lvl1pPr>
              <a:defRPr sz="2800"/>
            </a:lvl1pPr>
          </a:lstStyle>
          <a:p>
            <a:r>
              <a:rPr lang="en-US" dirty="0"/>
              <a:t>Click to edit Master title style</a:t>
            </a:r>
          </a:p>
        </p:txBody>
      </p:sp>
      <p:sp>
        <p:nvSpPr>
          <p:cNvPr id="3" name="Content Placeholder 2"/>
          <p:cNvSpPr>
            <a:spLocks noGrp="1"/>
          </p:cNvSpPr>
          <p:nvPr>
            <p:ph idx="1"/>
          </p:nvPr>
        </p:nvSpPr>
        <p:spPr>
          <a:xfrm>
            <a:off x="4569275" y="270321"/>
            <a:ext cx="4251960" cy="4343400"/>
          </a:xfrm>
        </p:spPr>
        <p:txBody>
          <a:bodyPr vert="horz" lIns="0" tIns="0" rIns="0" bIns="0" rtlCol="0">
            <a:noAutofit/>
          </a:bodyPr>
          <a:lstStyle>
            <a:lvl1pPr>
              <a:defRPr lang="en-US" sz="2400" dirty="0"/>
            </a:lvl1pPr>
            <a:lvl2pPr>
              <a:defRPr lang="en-US" sz="2400" dirty="0"/>
            </a:lvl2pPr>
            <a:lvl3pPr>
              <a:defRPr lang="en-US" sz="2400" dirty="0"/>
            </a:lvl3pPr>
            <a:lvl4pPr>
              <a:defRPr lang="en-US" sz="2400" dirty="0"/>
            </a:lvl4pPr>
            <a:lvl5pPr>
              <a:defRPr lang="en-US" sz="2400" dirty="0"/>
            </a:lvl5pPr>
          </a:lstStyle>
          <a:p>
            <a:pPr lvl="0"/>
            <a:r>
              <a:rPr lang="en-US" dirty="0"/>
              <a:t>Click to edit Master text styles</a:t>
            </a:r>
          </a:p>
          <a:p>
            <a:pPr lvl="1"/>
            <a:r>
              <a:rPr lang="en-US" dirty="0"/>
              <a:t>Second level</a:t>
            </a:r>
          </a:p>
          <a:p>
            <a:pPr lvl="2">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cSld>
  <p:clrMapOvr>
    <a:masterClrMapping/>
  </p:clrMapOvr>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41155" y="270030"/>
            <a:ext cx="4251960" cy="4343400"/>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397755" y="270030"/>
            <a:ext cx="4251960" cy="4343400"/>
          </a:xfrm>
        </p:spPr>
        <p:txBody>
          <a:bodyPr/>
          <a:lstStyle>
            <a:lvl1pPr>
              <a:defRPr sz="2800"/>
            </a:lvl1pPr>
          </a:lstStyle>
          <a:p>
            <a:r>
              <a:rPr lang="en-US" dirty="0"/>
              <a:t>Click to edit Master title style</a:t>
            </a:r>
          </a:p>
        </p:txBody>
      </p:sp>
    </p:spTree>
    <p:extLst/>
  </p:cSld>
  <p:clrMapOvr>
    <a:masterClrMapping/>
  </p:clrMapOvr>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Quot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41155" y="270030"/>
            <a:ext cx="4251960" cy="4343400"/>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396461" y="270030"/>
            <a:ext cx="4251960" cy="4343400"/>
          </a:xfrm>
        </p:spPr>
        <p:txBody>
          <a:bodyPr/>
          <a:lstStyle>
            <a:lvl1pPr marL="0" indent="0">
              <a:defRPr sz="2800"/>
            </a:lvl1pPr>
          </a:lstStyle>
          <a:p>
            <a:r>
              <a:rPr lang="en-US" dirty="0"/>
              <a:t>Click to edit Master title style</a:t>
            </a:r>
          </a:p>
        </p:txBody>
      </p:sp>
    </p:spTree>
    <p:extLst/>
  </p:cSld>
  <p:clrMapOvr>
    <a:masterClrMapping/>
  </p:clrMapOvr>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ig text only (48 pt)">
    <p:spTree>
      <p:nvGrpSpPr>
        <p:cNvPr id="1" name=""/>
        <p:cNvGrpSpPr/>
        <p:nvPr/>
      </p:nvGrpSpPr>
      <p:grpSpPr>
        <a:xfrm>
          <a:off x="0" y="0"/>
          <a:ext cx="0" cy="0"/>
          <a:chOff x="0" y="0"/>
          <a:chExt cx="0" cy="0"/>
        </a:xfrm>
      </p:grpSpPr>
      <p:sp>
        <p:nvSpPr>
          <p:cNvPr id="3" name="Title 2"/>
          <p:cNvSpPr>
            <a:spLocks noGrp="1"/>
          </p:cNvSpPr>
          <p:nvPr>
            <p:ph type="title"/>
          </p:nvPr>
        </p:nvSpPr>
        <p:spPr>
          <a:xfrm>
            <a:off x="397755" y="266678"/>
            <a:ext cx="8515984" cy="4343400"/>
          </a:xfrm>
        </p:spPr>
        <p:txBody>
          <a:bodyPr/>
          <a:lstStyle>
            <a:lvl1pPr>
              <a:lnSpc>
                <a:spcPct val="90000"/>
              </a:lnSpc>
              <a:defRPr sz="4800">
                <a:solidFill>
                  <a:schemeClr val="bg1"/>
                </a:solidFill>
              </a:defRPr>
            </a:lvl1pPr>
          </a:lstStyle>
          <a:p>
            <a:r>
              <a:rPr lang="en-US" dirty="0"/>
              <a:t>Click to edit Master title style</a:t>
            </a:r>
          </a:p>
        </p:txBody>
      </p:sp>
    </p:spTree>
    <p:extLst/>
  </p:cSld>
  <p:clrMapOvr>
    <a:masterClrMapping/>
  </p:clrMapOvr>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Medium text only (30 pt)">
    <p:spTree>
      <p:nvGrpSpPr>
        <p:cNvPr id="1" name=""/>
        <p:cNvGrpSpPr/>
        <p:nvPr/>
      </p:nvGrpSpPr>
      <p:grpSpPr>
        <a:xfrm>
          <a:off x="0" y="0"/>
          <a:ext cx="0" cy="0"/>
          <a:chOff x="0" y="0"/>
          <a:chExt cx="0" cy="0"/>
        </a:xfrm>
      </p:grpSpPr>
      <p:sp>
        <p:nvSpPr>
          <p:cNvPr id="6" name="Title 5"/>
          <p:cNvSpPr>
            <a:spLocks noGrp="1"/>
          </p:cNvSpPr>
          <p:nvPr>
            <p:ph type="title"/>
          </p:nvPr>
        </p:nvSpPr>
        <p:spPr>
          <a:xfrm>
            <a:off x="397755" y="270030"/>
            <a:ext cx="5706166" cy="4343400"/>
          </a:xfrm>
        </p:spPr>
        <p:txBody>
          <a:bodyPr/>
          <a:lstStyle>
            <a:lvl1pPr>
              <a:defRPr sz="3600">
                <a:solidFill>
                  <a:schemeClr val="bg1"/>
                </a:solidFill>
              </a:defRPr>
            </a:lvl1pPr>
          </a:lstStyle>
          <a:p>
            <a:r>
              <a:rPr lang="en-US" dirty="0"/>
              <a:t>Click to edit Master title style</a:t>
            </a:r>
          </a:p>
        </p:txBody>
      </p:sp>
    </p:spTree>
    <p:extLst/>
  </p:cSld>
  <p:clrMapOvr>
    <a:masterClrMapping/>
  </p:clrMapOvr>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cSld>
  <p:clrMapOvr>
    <a:masterClrMapping/>
  </p:clrMapOvr>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smtClean="0"/>
              <a:t>Click to Edit Master Title Style</a:t>
            </a:r>
            <a:endParaRPr lang="en-US" dirty="0"/>
          </a:p>
        </p:txBody>
      </p:sp>
      <p:sp>
        <p:nvSpPr>
          <p:cNvPr id="3" name="Content Placeholder 2"/>
          <p:cNvSpPr>
            <a:spLocks noGrp="1"/>
          </p:cNvSpPr>
          <p:nvPr>
            <p:ph idx="1" hasCustomPrompt="1"/>
          </p:nvPr>
        </p:nvSpPr>
        <p:spPr/>
        <p:txBody>
          <a:bodyPr/>
          <a:lstStyle>
            <a:lvl1pPr>
              <a:defRPr b="1"/>
            </a:lvl1pPr>
          </a:lstStyle>
          <a:p>
            <a:pPr lvl="0"/>
            <a:r>
              <a:rPr lang="en-US" dirty="0" smtClean="0"/>
              <a:t>Click to edit master text styles</a:t>
            </a:r>
          </a:p>
          <a:p>
            <a:pPr lvl="1"/>
            <a:r>
              <a:rPr lang="en-US" dirty="0" smtClean="0"/>
              <a:t>Second level</a:t>
            </a:r>
          </a:p>
          <a:p>
            <a:pPr lvl="2"/>
            <a:r>
              <a:rPr lang="en-US" dirty="0" smtClean="0"/>
              <a:t>Third level</a:t>
            </a:r>
          </a:p>
        </p:txBody>
      </p:sp>
    </p:spTree>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Watson Data Platform / July, 2017 / © 2017 IBM Corporation</a:t>
            </a:r>
            <a:endParaRPr lang="en-US"/>
          </a:p>
        </p:txBody>
      </p:sp>
    </p:spTree>
    <p:extLst>
      <p:ext uri="{BB962C8B-B14F-4D97-AF65-F5344CB8AC3E}">
        <p14:creationId xmlns:p14="http://schemas.microsoft.com/office/powerpoint/2010/main" val="939236490"/>
      </p:ext>
    </p:extLst>
  </p:cSld>
  <p:clrMapOvr>
    <a:masterClrMapping/>
  </p:clrMapOvr>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Title with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210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457200" y="971550"/>
            <a:ext cx="7543800" cy="3543300"/>
          </a:xfrm>
          <a:prstGeom prst="rect">
            <a:avLst/>
          </a:prstGeom>
        </p:spPr>
        <p:txBody>
          <a:bodyPr/>
          <a:lstStyle>
            <a:lvl1pPr>
              <a:spcBef>
                <a:spcPts val="900"/>
              </a:spcBef>
              <a:defRPr sz="1350"/>
            </a:lvl1pPr>
            <a:lvl2pPr>
              <a:defRPr sz="1200"/>
            </a:lvl2pPr>
            <a:lvl3pPr>
              <a:defRPr sz="1050">
                <a:solidFill>
                  <a:schemeClr val="tx1">
                    <a:lumMod val="50000"/>
                    <a:lumOff val="50000"/>
                  </a:schemeClr>
                </a:solidFill>
              </a:defRPr>
            </a:lvl3pPr>
            <a:lvl4pPr>
              <a:defRPr sz="900">
                <a:solidFill>
                  <a:schemeClr val="tx1">
                    <a:lumMod val="50000"/>
                    <a:lumOff val="50000"/>
                  </a:schemeClr>
                </a:solidFill>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cSld>
  <p:clrMapOvr>
    <a:masterClrMapping/>
  </p:clrMapOvr>
  <p:transition spd="med">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type="title">
  <p:cSld name="Cover - Dark 1">
    <p:spTree>
      <p:nvGrpSpPr>
        <p:cNvPr id="1" name=""/>
        <p:cNvGrpSpPr/>
        <p:nvPr/>
      </p:nvGrpSpPr>
      <p:grpSpPr>
        <a:xfrm>
          <a:off x="0" y="0"/>
          <a:ext cx="0" cy="0"/>
          <a:chOff x="0" y="0"/>
          <a:chExt cx="0" cy="0"/>
        </a:xfrm>
      </p:grpSpPr>
      <p:grpSp>
        <p:nvGrpSpPr>
          <p:cNvPr id="53" name="Group 53"/>
          <p:cNvGrpSpPr/>
          <p:nvPr/>
        </p:nvGrpSpPr>
        <p:grpSpPr>
          <a:xfrm>
            <a:off x="403011" y="4575790"/>
            <a:ext cx="473839" cy="192025"/>
            <a:chOff x="0" y="0"/>
            <a:chExt cx="473837" cy="192023"/>
          </a:xfrm>
        </p:grpSpPr>
        <p:sp>
          <p:nvSpPr>
            <p:cNvPr id="13" name="Shape 13"/>
            <p:cNvSpPr/>
            <p:nvPr/>
          </p:nvSpPr>
          <p:spPr>
            <a:xfrm>
              <a:off x="294540" y="51186"/>
              <a:ext cx="68345" cy="127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244" y="0"/>
                  </a:lnTo>
                  <a:lnTo>
                    <a:pt x="20561" y="5339"/>
                  </a:lnTo>
                  <a:lnTo>
                    <a:pt x="20832" y="9708"/>
                  </a:lnTo>
                  <a:lnTo>
                    <a:pt x="21058" y="13591"/>
                  </a:lnTo>
                  <a:lnTo>
                    <a:pt x="21374" y="17474"/>
                  </a:lnTo>
                  <a:lnTo>
                    <a:pt x="21600"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14" name="Shape 14"/>
            <p:cNvSpPr/>
            <p:nvPr/>
          </p:nvSpPr>
          <p:spPr>
            <a:xfrm>
              <a:off x="379898" y="51187"/>
              <a:ext cx="68346" cy="12726"/>
            </a:xfrm>
            <a:custGeom>
              <a:avLst/>
              <a:gdLst/>
              <a:ahLst/>
              <a:cxnLst>
                <a:cxn ang="0">
                  <a:pos x="wd2" y="hd2"/>
                </a:cxn>
                <a:cxn ang="5400000">
                  <a:pos x="wd2" y="hd2"/>
                </a:cxn>
                <a:cxn ang="10800000">
                  <a:pos x="wd2" y="hd2"/>
                </a:cxn>
                <a:cxn ang="16200000">
                  <a:pos x="wd2" y="hd2"/>
                </a:cxn>
              </a:cxnLst>
              <a:rect l="0" t="0" r="r" b="b"/>
              <a:pathLst>
                <a:path w="21600" h="21600" extrusionOk="0">
                  <a:moveTo>
                    <a:pt x="1356" y="0"/>
                  </a:moveTo>
                  <a:lnTo>
                    <a:pt x="21600" y="0"/>
                  </a:lnTo>
                  <a:lnTo>
                    <a:pt x="21600" y="21600"/>
                  </a:lnTo>
                  <a:lnTo>
                    <a:pt x="0" y="21600"/>
                  </a:lnTo>
                  <a:lnTo>
                    <a:pt x="1356" y="0"/>
                  </a:lnTo>
                  <a:close/>
                </a:path>
              </a:pathLst>
            </a:cu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15" name="Shape 15"/>
            <p:cNvSpPr/>
            <p:nvPr/>
          </p:nvSpPr>
          <p:spPr>
            <a:xfrm>
              <a:off x="333001" y="76780"/>
              <a:ext cx="38463" cy="127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191" y="0"/>
                  </a:lnTo>
                  <a:lnTo>
                    <a:pt x="19432" y="1942"/>
                  </a:lnTo>
                  <a:lnTo>
                    <a:pt x="19673" y="4611"/>
                  </a:lnTo>
                  <a:lnTo>
                    <a:pt x="19994" y="7524"/>
                  </a:lnTo>
                  <a:lnTo>
                    <a:pt x="20396" y="10921"/>
                  </a:lnTo>
                  <a:lnTo>
                    <a:pt x="20717" y="14076"/>
                  </a:lnTo>
                  <a:lnTo>
                    <a:pt x="21038" y="16989"/>
                  </a:lnTo>
                  <a:lnTo>
                    <a:pt x="21359" y="19416"/>
                  </a:lnTo>
                  <a:lnTo>
                    <a:pt x="21520" y="21115"/>
                  </a:lnTo>
                  <a:lnTo>
                    <a:pt x="21600" y="21600"/>
                  </a:lnTo>
                  <a:lnTo>
                    <a:pt x="2409" y="21600"/>
                  </a:lnTo>
                  <a:lnTo>
                    <a:pt x="2168" y="19901"/>
                  </a:lnTo>
                  <a:lnTo>
                    <a:pt x="1847" y="17231"/>
                  </a:lnTo>
                  <a:lnTo>
                    <a:pt x="1526" y="14319"/>
                  </a:lnTo>
                  <a:lnTo>
                    <a:pt x="1204" y="10921"/>
                  </a:lnTo>
                  <a:lnTo>
                    <a:pt x="803" y="7766"/>
                  </a:lnTo>
                  <a:lnTo>
                    <a:pt x="482" y="4854"/>
                  </a:lnTo>
                  <a:lnTo>
                    <a:pt x="241" y="2427"/>
                  </a:lnTo>
                  <a:lnTo>
                    <a:pt x="0" y="728"/>
                  </a:lnTo>
                  <a:lnTo>
                    <a:pt x="0" y="0"/>
                  </a:lnTo>
                  <a:close/>
                </a:path>
              </a:pathLst>
            </a:cu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16" name="Shape 16"/>
            <p:cNvSpPr/>
            <p:nvPr/>
          </p:nvSpPr>
          <p:spPr>
            <a:xfrm>
              <a:off x="371462" y="76780"/>
              <a:ext cx="38320" cy="12727"/>
            </a:xfrm>
            <a:custGeom>
              <a:avLst/>
              <a:gdLst/>
              <a:ahLst/>
              <a:cxnLst>
                <a:cxn ang="0">
                  <a:pos x="wd2" y="hd2"/>
                </a:cxn>
                <a:cxn ang="5400000">
                  <a:pos x="wd2" y="hd2"/>
                </a:cxn>
                <a:cxn ang="10800000">
                  <a:pos x="wd2" y="hd2"/>
                </a:cxn>
                <a:cxn ang="16200000">
                  <a:pos x="wd2" y="hd2"/>
                </a:cxn>
              </a:cxnLst>
              <a:rect l="0" t="0" r="r" b="b"/>
              <a:pathLst>
                <a:path w="21600" h="21600" extrusionOk="0">
                  <a:moveTo>
                    <a:pt x="2337" y="0"/>
                  </a:moveTo>
                  <a:lnTo>
                    <a:pt x="21600" y="0"/>
                  </a:lnTo>
                  <a:lnTo>
                    <a:pt x="19182" y="21600"/>
                  </a:lnTo>
                  <a:lnTo>
                    <a:pt x="0" y="21600"/>
                  </a:lnTo>
                  <a:lnTo>
                    <a:pt x="2337" y="0"/>
                  </a:lnTo>
                  <a:close/>
                </a:path>
              </a:pathLst>
            </a:cu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17" name="Shape 17"/>
            <p:cNvSpPr/>
            <p:nvPr/>
          </p:nvSpPr>
          <p:spPr>
            <a:xfrm>
              <a:off x="341580" y="102374"/>
              <a:ext cx="59766" cy="128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050" y="21600"/>
                  </a:lnTo>
                  <a:lnTo>
                    <a:pt x="1550" y="21600"/>
                  </a:lnTo>
                  <a:lnTo>
                    <a:pt x="1137" y="16320"/>
                  </a:lnTo>
                  <a:lnTo>
                    <a:pt x="827" y="12000"/>
                  </a:lnTo>
                  <a:lnTo>
                    <a:pt x="310" y="4320"/>
                  </a:lnTo>
                  <a:lnTo>
                    <a:pt x="0" y="0"/>
                  </a:lnTo>
                  <a:close/>
                </a:path>
              </a:pathLst>
            </a:cu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18" name="Shape 18"/>
            <p:cNvSpPr/>
            <p:nvPr/>
          </p:nvSpPr>
          <p:spPr>
            <a:xfrm>
              <a:off x="294539" y="128111"/>
              <a:ext cx="38462" cy="12726"/>
            </a:xfrm>
            <a:prstGeom prst="rect">
              <a:avLst/>
            </a:pr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19" name="Shape 19"/>
            <p:cNvSpPr/>
            <p:nvPr/>
          </p:nvSpPr>
          <p:spPr>
            <a:xfrm>
              <a:off x="409781" y="128111"/>
              <a:ext cx="38462" cy="12726"/>
            </a:xfrm>
            <a:prstGeom prst="rect">
              <a:avLst/>
            </a:pr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20" name="Shape 20"/>
            <p:cNvSpPr/>
            <p:nvPr/>
          </p:nvSpPr>
          <p:spPr>
            <a:xfrm>
              <a:off x="294539" y="102374"/>
              <a:ext cx="38462" cy="12869"/>
            </a:xfrm>
            <a:prstGeom prst="rect">
              <a:avLst/>
            </a:pr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21" name="Shape 21"/>
            <p:cNvSpPr/>
            <p:nvPr/>
          </p:nvSpPr>
          <p:spPr>
            <a:xfrm>
              <a:off x="409781" y="102374"/>
              <a:ext cx="38462" cy="12869"/>
            </a:xfrm>
            <a:prstGeom prst="rect">
              <a:avLst/>
            </a:pr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22" name="Shape 22"/>
            <p:cNvSpPr/>
            <p:nvPr/>
          </p:nvSpPr>
          <p:spPr>
            <a:xfrm>
              <a:off x="294539" y="76780"/>
              <a:ext cx="38462" cy="12726"/>
            </a:xfrm>
            <a:prstGeom prst="rect">
              <a:avLst/>
            </a:pr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23" name="Shape 23"/>
            <p:cNvSpPr/>
            <p:nvPr/>
          </p:nvSpPr>
          <p:spPr>
            <a:xfrm>
              <a:off x="409781" y="76780"/>
              <a:ext cx="38462" cy="12726"/>
            </a:xfrm>
            <a:prstGeom prst="rect">
              <a:avLst/>
            </a:pr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24" name="Shape 24"/>
            <p:cNvSpPr/>
            <p:nvPr/>
          </p:nvSpPr>
          <p:spPr>
            <a:xfrm>
              <a:off x="268946" y="153704"/>
              <a:ext cx="64056" cy="12726"/>
            </a:xfrm>
            <a:prstGeom prst="rect">
              <a:avLst/>
            </a:pr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25" name="Shape 25"/>
            <p:cNvSpPr/>
            <p:nvPr/>
          </p:nvSpPr>
          <p:spPr>
            <a:xfrm>
              <a:off x="268946" y="179298"/>
              <a:ext cx="64056" cy="12726"/>
            </a:xfrm>
            <a:prstGeom prst="rect">
              <a:avLst/>
            </a:pr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26" name="Shape 26"/>
            <p:cNvSpPr/>
            <p:nvPr/>
          </p:nvSpPr>
          <p:spPr>
            <a:xfrm>
              <a:off x="128110" y="128111"/>
              <a:ext cx="38463" cy="12726"/>
            </a:xfrm>
            <a:prstGeom prst="rect">
              <a:avLst/>
            </a:pr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27" name="Shape 27"/>
            <p:cNvSpPr/>
            <p:nvPr/>
          </p:nvSpPr>
          <p:spPr>
            <a:xfrm>
              <a:off x="128110" y="51187"/>
              <a:ext cx="38462" cy="12726"/>
            </a:xfrm>
            <a:prstGeom prst="rect">
              <a:avLst/>
            </a:pr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28" name="Shape 28"/>
            <p:cNvSpPr/>
            <p:nvPr/>
          </p:nvSpPr>
          <p:spPr>
            <a:xfrm>
              <a:off x="25593" y="128111"/>
              <a:ext cx="38462" cy="12726"/>
            </a:xfrm>
            <a:prstGeom prst="rect">
              <a:avLst/>
            </a:pr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29" name="Shape 29"/>
            <p:cNvSpPr/>
            <p:nvPr/>
          </p:nvSpPr>
          <p:spPr>
            <a:xfrm>
              <a:off x="25593" y="102374"/>
              <a:ext cx="38462" cy="12869"/>
            </a:xfrm>
            <a:prstGeom prst="rect">
              <a:avLst/>
            </a:pr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30" name="Shape 30"/>
            <p:cNvSpPr/>
            <p:nvPr/>
          </p:nvSpPr>
          <p:spPr>
            <a:xfrm>
              <a:off x="25593" y="76780"/>
              <a:ext cx="38462" cy="12726"/>
            </a:xfrm>
            <a:prstGeom prst="rect">
              <a:avLst/>
            </a:pr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31" name="Shape 31"/>
            <p:cNvSpPr/>
            <p:nvPr/>
          </p:nvSpPr>
          <p:spPr>
            <a:xfrm>
              <a:off x="25593" y="51187"/>
              <a:ext cx="38462" cy="12726"/>
            </a:xfrm>
            <a:prstGeom prst="rect">
              <a:avLst/>
            </a:pr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32" name="Shape 32"/>
            <p:cNvSpPr/>
            <p:nvPr/>
          </p:nvSpPr>
          <p:spPr>
            <a:xfrm>
              <a:off x="-1" y="153704"/>
              <a:ext cx="89649" cy="12726"/>
            </a:xfrm>
            <a:prstGeom prst="rect">
              <a:avLst/>
            </a:pr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33" name="Shape 33"/>
            <p:cNvSpPr/>
            <p:nvPr/>
          </p:nvSpPr>
          <p:spPr>
            <a:xfrm>
              <a:off x="-1" y="179298"/>
              <a:ext cx="89649" cy="12726"/>
            </a:xfrm>
            <a:prstGeom prst="rect">
              <a:avLst/>
            </a:pr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34" name="Shape 34"/>
            <p:cNvSpPr/>
            <p:nvPr/>
          </p:nvSpPr>
          <p:spPr>
            <a:xfrm>
              <a:off x="-1" y="0"/>
              <a:ext cx="89649" cy="12869"/>
            </a:xfrm>
            <a:prstGeom prst="rect">
              <a:avLst/>
            </a:pr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35" name="Shape 35"/>
            <p:cNvSpPr/>
            <p:nvPr/>
          </p:nvSpPr>
          <p:spPr>
            <a:xfrm>
              <a:off x="-1" y="25593"/>
              <a:ext cx="89649" cy="12726"/>
            </a:xfrm>
            <a:prstGeom prst="rect">
              <a:avLst/>
            </a:pr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36" name="Shape 36"/>
            <p:cNvSpPr/>
            <p:nvPr/>
          </p:nvSpPr>
          <p:spPr>
            <a:xfrm>
              <a:off x="268946" y="0"/>
              <a:ext cx="76924" cy="128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396" y="0"/>
                  </a:lnTo>
                  <a:lnTo>
                    <a:pt x="20636" y="4080"/>
                  </a:lnTo>
                  <a:lnTo>
                    <a:pt x="21038" y="11760"/>
                  </a:lnTo>
                  <a:lnTo>
                    <a:pt x="21279" y="16320"/>
                  </a:lnTo>
                  <a:lnTo>
                    <a:pt x="21600"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37" name="Shape 37"/>
            <p:cNvSpPr/>
            <p:nvPr/>
          </p:nvSpPr>
          <p:spPr>
            <a:xfrm>
              <a:off x="268946" y="25593"/>
              <a:ext cx="85360" cy="127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515" y="0"/>
                  </a:lnTo>
                  <a:lnTo>
                    <a:pt x="20732" y="4126"/>
                  </a:lnTo>
                  <a:lnTo>
                    <a:pt x="20876" y="7038"/>
                  </a:lnTo>
                  <a:lnTo>
                    <a:pt x="21021" y="9708"/>
                  </a:lnTo>
                  <a:lnTo>
                    <a:pt x="21238" y="14562"/>
                  </a:lnTo>
                  <a:lnTo>
                    <a:pt x="21419" y="17717"/>
                  </a:lnTo>
                  <a:lnTo>
                    <a:pt x="21600"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38" name="Shape 38"/>
            <p:cNvSpPr/>
            <p:nvPr/>
          </p:nvSpPr>
          <p:spPr>
            <a:xfrm>
              <a:off x="397056" y="0"/>
              <a:ext cx="76782" cy="12869"/>
            </a:xfrm>
            <a:custGeom>
              <a:avLst/>
              <a:gdLst/>
              <a:ahLst/>
              <a:cxnLst>
                <a:cxn ang="0">
                  <a:pos x="wd2" y="hd2"/>
                </a:cxn>
                <a:cxn ang="5400000">
                  <a:pos x="wd2" y="hd2"/>
                </a:cxn>
                <a:cxn ang="10800000">
                  <a:pos x="wd2" y="hd2"/>
                </a:cxn>
                <a:cxn ang="16200000">
                  <a:pos x="wd2" y="hd2"/>
                </a:cxn>
              </a:cxnLst>
              <a:rect l="0" t="0" r="r" b="b"/>
              <a:pathLst>
                <a:path w="21600" h="21600" extrusionOk="0">
                  <a:moveTo>
                    <a:pt x="1207" y="0"/>
                  </a:moveTo>
                  <a:lnTo>
                    <a:pt x="21600" y="0"/>
                  </a:lnTo>
                  <a:lnTo>
                    <a:pt x="21600" y="21600"/>
                  </a:lnTo>
                  <a:lnTo>
                    <a:pt x="0" y="21600"/>
                  </a:lnTo>
                  <a:lnTo>
                    <a:pt x="1207" y="0"/>
                  </a:lnTo>
                  <a:close/>
                </a:path>
              </a:pathLst>
            </a:cu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39" name="Shape 39"/>
            <p:cNvSpPr/>
            <p:nvPr/>
          </p:nvSpPr>
          <p:spPr>
            <a:xfrm>
              <a:off x="388620" y="25593"/>
              <a:ext cx="85217" cy="12727"/>
            </a:xfrm>
            <a:custGeom>
              <a:avLst/>
              <a:gdLst/>
              <a:ahLst/>
              <a:cxnLst>
                <a:cxn ang="0">
                  <a:pos x="wd2" y="hd2"/>
                </a:cxn>
                <a:cxn ang="5400000">
                  <a:pos x="wd2" y="hd2"/>
                </a:cxn>
                <a:cxn ang="10800000">
                  <a:pos x="wd2" y="hd2"/>
                </a:cxn>
                <a:cxn ang="16200000">
                  <a:pos x="wd2" y="hd2"/>
                </a:cxn>
              </a:cxnLst>
              <a:rect l="0" t="0" r="r" b="b"/>
              <a:pathLst>
                <a:path w="21600" h="21600" extrusionOk="0">
                  <a:moveTo>
                    <a:pt x="1051" y="0"/>
                  </a:moveTo>
                  <a:lnTo>
                    <a:pt x="21600" y="0"/>
                  </a:lnTo>
                  <a:lnTo>
                    <a:pt x="21600" y="21600"/>
                  </a:lnTo>
                  <a:lnTo>
                    <a:pt x="0" y="21600"/>
                  </a:lnTo>
                  <a:lnTo>
                    <a:pt x="1051" y="0"/>
                  </a:lnTo>
                  <a:close/>
                </a:path>
              </a:pathLst>
            </a:cu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40" name="Shape 40"/>
            <p:cNvSpPr/>
            <p:nvPr/>
          </p:nvSpPr>
          <p:spPr>
            <a:xfrm>
              <a:off x="409781" y="153704"/>
              <a:ext cx="64056" cy="12726"/>
            </a:xfrm>
            <a:prstGeom prst="rect">
              <a:avLst/>
            </a:pr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41" name="Shape 41"/>
            <p:cNvSpPr/>
            <p:nvPr/>
          </p:nvSpPr>
          <p:spPr>
            <a:xfrm>
              <a:off x="409781" y="179298"/>
              <a:ext cx="64056" cy="12726"/>
            </a:xfrm>
            <a:prstGeom prst="rect">
              <a:avLst/>
            </a:pr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42" name="Shape 42"/>
            <p:cNvSpPr/>
            <p:nvPr/>
          </p:nvSpPr>
          <p:spPr>
            <a:xfrm>
              <a:off x="365041" y="179298"/>
              <a:ext cx="12701" cy="127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0983" y="21600"/>
                  </a:lnTo>
                  <a:lnTo>
                    <a:pt x="9885" y="19416"/>
                  </a:lnTo>
                  <a:lnTo>
                    <a:pt x="8420" y="16989"/>
                  </a:lnTo>
                  <a:lnTo>
                    <a:pt x="6956" y="14076"/>
                  </a:lnTo>
                  <a:lnTo>
                    <a:pt x="5492" y="10679"/>
                  </a:lnTo>
                  <a:lnTo>
                    <a:pt x="3661" y="7524"/>
                  </a:lnTo>
                  <a:lnTo>
                    <a:pt x="2197" y="4369"/>
                  </a:lnTo>
                  <a:lnTo>
                    <a:pt x="1098" y="1942"/>
                  </a:lnTo>
                  <a:lnTo>
                    <a:pt x="0" y="0"/>
                  </a:lnTo>
                  <a:close/>
                </a:path>
              </a:pathLst>
            </a:cu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43" name="Shape 43"/>
            <p:cNvSpPr/>
            <p:nvPr/>
          </p:nvSpPr>
          <p:spPr>
            <a:xfrm>
              <a:off x="358594" y="153704"/>
              <a:ext cx="25595" cy="127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980" y="21600"/>
                  </a:lnTo>
                  <a:lnTo>
                    <a:pt x="3620" y="21600"/>
                  </a:lnTo>
                  <a:lnTo>
                    <a:pt x="3017" y="17474"/>
                  </a:lnTo>
                  <a:lnTo>
                    <a:pt x="2172" y="13591"/>
                  </a:lnTo>
                  <a:lnTo>
                    <a:pt x="1569" y="9465"/>
                  </a:lnTo>
                  <a:lnTo>
                    <a:pt x="0" y="0"/>
                  </a:lnTo>
                  <a:close/>
                </a:path>
              </a:pathLst>
            </a:cu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44" name="Shape 44"/>
            <p:cNvSpPr/>
            <p:nvPr/>
          </p:nvSpPr>
          <p:spPr>
            <a:xfrm>
              <a:off x="350015" y="128111"/>
              <a:ext cx="42753" cy="127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9505" y="21600"/>
                  </a:lnTo>
                  <a:lnTo>
                    <a:pt x="2167" y="21600"/>
                  </a:lnTo>
                  <a:lnTo>
                    <a:pt x="1806" y="17474"/>
                  </a:lnTo>
                  <a:lnTo>
                    <a:pt x="1445" y="14319"/>
                  </a:lnTo>
                  <a:lnTo>
                    <a:pt x="1011" y="9465"/>
                  </a:lnTo>
                  <a:lnTo>
                    <a:pt x="722" y="7038"/>
                  </a:lnTo>
                  <a:lnTo>
                    <a:pt x="433" y="3883"/>
                  </a:lnTo>
                  <a:lnTo>
                    <a:pt x="0" y="0"/>
                  </a:lnTo>
                  <a:close/>
                </a:path>
              </a:pathLst>
            </a:cu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45" name="Shape 45"/>
            <p:cNvSpPr/>
            <p:nvPr/>
          </p:nvSpPr>
          <p:spPr>
            <a:xfrm>
              <a:off x="128110" y="102374"/>
              <a:ext cx="121105" cy="128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738" y="0"/>
                  </a:lnTo>
                  <a:lnTo>
                    <a:pt x="20452" y="6480"/>
                  </a:lnTo>
                  <a:lnTo>
                    <a:pt x="21064" y="13680"/>
                  </a:lnTo>
                  <a:lnTo>
                    <a:pt x="21600"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46" name="Shape 46"/>
            <p:cNvSpPr/>
            <p:nvPr/>
          </p:nvSpPr>
          <p:spPr>
            <a:xfrm>
              <a:off x="204890" y="128111"/>
              <a:ext cx="51188" cy="127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936" y="0"/>
                  </a:lnTo>
                  <a:lnTo>
                    <a:pt x="21419" y="10436"/>
                  </a:lnTo>
                  <a:lnTo>
                    <a:pt x="21600"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47" name="Shape 47"/>
            <p:cNvSpPr/>
            <p:nvPr/>
          </p:nvSpPr>
          <p:spPr>
            <a:xfrm>
              <a:off x="102373" y="153704"/>
              <a:ext cx="152133" cy="127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397" y="7524"/>
                  </a:lnTo>
                  <a:lnTo>
                    <a:pt x="21153" y="14562"/>
                  </a:lnTo>
                  <a:lnTo>
                    <a:pt x="20849"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48" name="Shape 48"/>
            <p:cNvSpPr/>
            <p:nvPr/>
          </p:nvSpPr>
          <p:spPr>
            <a:xfrm>
              <a:off x="102373" y="179298"/>
              <a:ext cx="136548" cy="127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831" y="6310"/>
                  </a:lnTo>
                  <a:lnTo>
                    <a:pt x="20017" y="11649"/>
                  </a:lnTo>
                  <a:lnTo>
                    <a:pt x="19135" y="15775"/>
                  </a:lnTo>
                  <a:lnTo>
                    <a:pt x="18207" y="18930"/>
                  </a:lnTo>
                  <a:lnTo>
                    <a:pt x="17212" y="20872"/>
                  </a:lnTo>
                  <a:lnTo>
                    <a:pt x="16217"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49" name="Shape 49"/>
            <p:cNvSpPr/>
            <p:nvPr/>
          </p:nvSpPr>
          <p:spPr>
            <a:xfrm>
              <a:off x="128110" y="76780"/>
              <a:ext cx="121105" cy="127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064" y="8009"/>
                  </a:lnTo>
                  <a:lnTo>
                    <a:pt x="20452" y="15047"/>
                  </a:lnTo>
                  <a:lnTo>
                    <a:pt x="19764"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50" name="Shape 50"/>
            <p:cNvSpPr/>
            <p:nvPr/>
          </p:nvSpPr>
          <p:spPr>
            <a:xfrm>
              <a:off x="204890" y="51187"/>
              <a:ext cx="51188" cy="127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419" y="11164"/>
                  </a:lnTo>
                  <a:lnTo>
                    <a:pt x="20936"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51" name="Shape 51"/>
            <p:cNvSpPr/>
            <p:nvPr/>
          </p:nvSpPr>
          <p:spPr>
            <a:xfrm>
              <a:off x="102373" y="0"/>
              <a:ext cx="136548" cy="128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17" y="0"/>
                  </a:lnTo>
                  <a:lnTo>
                    <a:pt x="17212" y="720"/>
                  </a:lnTo>
                  <a:lnTo>
                    <a:pt x="18207" y="2640"/>
                  </a:lnTo>
                  <a:lnTo>
                    <a:pt x="19135" y="5760"/>
                  </a:lnTo>
                  <a:lnTo>
                    <a:pt x="20017" y="9840"/>
                  </a:lnTo>
                  <a:lnTo>
                    <a:pt x="20831" y="15120"/>
                  </a:lnTo>
                  <a:lnTo>
                    <a:pt x="21600"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52" name="Shape 52"/>
            <p:cNvSpPr/>
            <p:nvPr/>
          </p:nvSpPr>
          <p:spPr>
            <a:xfrm>
              <a:off x="102373" y="25593"/>
              <a:ext cx="152133" cy="127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49" y="0"/>
                  </a:lnTo>
                  <a:lnTo>
                    <a:pt x="21153" y="6796"/>
                  </a:lnTo>
                  <a:lnTo>
                    <a:pt x="21397" y="14076"/>
                  </a:lnTo>
                  <a:lnTo>
                    <a:pt x="21600"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grpSp>
      <p:pic>
        <p:nvPicPr>
          <p:cNvPr id="54" name="image4.pn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5128691" y="1396993"/>
            <a:ext cx="4015310" cy="3746508"/>
          </a:xfrm>
          <a:prstGeom prst="rect">
            <a:avLst/>
          </a:prstGeom>
          <a:ln w="12700">
            <a:miter lim="400000"/>
          </a:ln>
        </p:spPr>
      </p:pic>
      <p:pic>
        <p:nvPicPr>
          <p:cNvPr id="55" name="pasted-image.pdf"/>
          <p:cNvPicPr>
            <a:picLocks noChangeAspect="1"/>
          </p:cNvPicPr>
          <p:nvPr/>
        </p:nvPicPr>
        <p:blipFill>
          <a:blip r:embed="rId3">
            <a:extLst/>
          </a:blip>
          <a:srcRect/>
          <a:stretch>
            <a:fillRect/>
          </a:stretch>
        </p:blipFill>
        <p:spPr>
          <a:xfrm>
            <a:off x="398117" y="2372269"/>
            <a:ext cx="2755219" cy="196851"/>
          </a:xfrm>
          <a:prstGeom prst="rect">
            <a:avLst/>
          </a:prstGeom>
          <a:ln w="12700">
            <a:miter lim="400000"/>
          </a:ln>
        </p:spPr>
      </p:pic>
      <p:sp>
        <p:nvSpPr>
          <p:cNvPr id="56" name="Shape 56"/>
          <p:cNvSpPr>
            <a:spLocks noGrp="1"/>
          </p:cNvSpPr>
          <p:nvPr>
            <p:ph type="body" sz="quarter" idx="13"/>
          </p:nvPr>
        </p:nvSpPr>
        <p:spPr>
          <a:xfrm>
            <a:off x="319816" y="356799"/>
            <a:ext cx="1895222" cy="325121"/>
          </a:xfrm>
          <a:prstGeom prst="rect">
            <a:avLst/>
          </a:prstGeom>
        </p:spPr>
        <p:txBody>
          <a:bodyPr wrap="none" lIns="45719" tIns="45719" rIns="45719" bIns="45719">
            <a:spAutoFit/>
          </a:bodyPr>
          <a:lstStyle>
            <a:lvl1pPr>
              <a:spcBef>
                <a:spcPts val="0"/>
              </a:spcBef>
              <a:defRPr sz="1800">
                <a:solidFill>
                  <a:srgbClr val="42D6C3"/>
                </a:solidFill>
                <a:latin typeface="HelvNeue Medium for IBM"/>
                <a:ea typeface="HelvNeue Medium for IBM"/>
                <a:cs typeface="HelvNeue Medium for IBM"/>
                <a:sym typeface="HelvNeue Medium for IBM"/>
              </a:defRPr>
            </a:lvl1pPr>
          </a:lstStyle>
          <a:p>
            <a:r>
              <a:t>Presentation Title</a:t>
            </a:r>
          </a:p>
        </p:txBody>
      </p:sp>
      <p:sp>
        <p:nvSpPr>
          <p:cNvPr id="57" name="Shape 57"/>
          <p:cNvSpPr>
            <a:spLocks noGrp="1"/>
          </p:cNvSpPr>
          <p:nvPr>
            <p:ph type="body" sz="quarter" idx="14"/>
          </p:nvPr>
        </p:nvSpPr>
        <p:spPr>
          <a:xfrm>
            <a:off x="319391" y="675569"/>
            <a:ext cx="849834" cy="325121"/>
          </a:xfrm>
          <a:prstGeom prst="rect">
            <a:avLst/>
          </a:prstGeom>
        </p:spPr>
        <p:txBody>
          <a:bodyPr wrap="none" lIns="45719" tIns="45719" rIns="45719" bIns="45719">
            <a:spAutoFit/>
          </a:bodyPr>
          <a:lstStyle>
            <a:lvl1pPr>
              <a:lnSpc>
                <a:spcPct val="120000"/>
              </a:lnSpc>
              <a:spcBef>
                <a:spcPts val="0"/>
              </a:spcBef>
              <a:defRPr sz="1800">
                <a:solidFill>
                  <a:srgbClr val="42D6C3"/>
                </a:solidFill>
                <a:latin typeface="HelvNeue Light for IBM"/>
                <a:ea typeface="HelvNeue Light for IBM"/>
                <a:cs typeface="HelvNeue Light for IBM"/>
                <a:sym typeface="HelvNeue Light for IBM"/>
              </a:defRPr>
            </a:lvl1pPr>
          </a:lstStyle>
          <a:p>
            <a:r>
              <a:t>Subtitle</a:t>
            </a:r>
          </a:p>
        </p:txBody>
      </p:sp>
      <p:sp>
        <p:nvSpPr>
          <p:cNvPr id="58" name="Shape 58"/>
          <p:cNvSpPr>
            <a:spLocks noGrp="1"/>
          </p:cNvSpPr>
          <p:nvPr>
            <p:ph type="body" sz="quarter" idx="15"/>
          </p:nvPr>
        </p:nvSpPr>
        <p:spPr>
          <a:xfrm>
            <a:off x="3256089" y="356799"/>
            <a:ext cx="1466623" cy="271781"/>
          </a:xfrm>
          <a:prstGeom prst="rect">
            <a:avLst/>
          </a:prstGeom>
        </p:spPr>
        <p:txBody>
          <a:bodyPr wrap="none" lIns="45719" tIns="45719" rIns="45719" bIns="45719">
            <a:spAutoFit/>
          </a:bodyPr>
          <a:lstStyle>
            <a:lvl1pPr>
              <a:spcBef>
                <a:spcPts val="0"/>
              </a:spcBef>
              <a:defRPr sz="1400">
                <a:solidFill>
                  <a:srgbClr val="42D6C3"/>
                </a:solidFill>
                <a:latin typeface="HelvNeue Light for IBM"/>
                <a:ea typeface="HelvNeue Light for IBM"/>
                <a:cs typeface="HelvNeue Light for IBM"/>
                <a:sym typeface="HelvNeue Light for IBM"/>
              </a:defRPr>
            </a:lvl1pPr>
          </a:lstStyle>
          <a:p>
            <a:r>
              <a:t>Presenter’s Name</a:t>
            </a:r>
          </a:p>
        </p:txBody>
      </p:sp>
      <p:sp>
        <p:nvSpPr>
          <p:cNvPr id="59" name="Shape 59"/>
          <p:cNvSpPr>
            <a:spLocks noGrp="1"/>
          </p:cNvSpPr>
          <p:nvPr>
            <p:ph type="body" sz="quarter" idx="16"/>
          </p:nvPr>
        </p:nvSpPr>
        <p:spPr>
          <a:xfrm>
            <a:off x="3256089" y="624769"/>
            <a:ext cx="1331672" cy="271781"/>
          </a:xfrm>
          <a:prstGeom prst="rect">
            <a:avLst/>
          </a:prstGeom>
        </p:spPr>
        <p:txBody>
          <a:bodyPr wrap="none" lIns="45719" tIns="45719" rIns="45719" bIns="45719">
            <a:spAutoFit/>
          </a:bodyPr>
          <a:lstStyle>
            <a:lvl1pPr>
              <a:spcBef>
                <a:spcPts val="0"/>
              </a:spcBef>
              <a:defRPr sz="1400">
                <a:solidFill>
                  <a:srgbClr val="42D6C3"/>
                </a:solidFill>
                <a:latin typeface="HelvNeue Light for IBM"/>
                <a:ea typeface="HelvNeue Light for IBM"/>
                <a:cs typeface="HelvNeue Light for IBM"/>
                <a:sym typeface="HelvNeue Light for IBM"/>
              </a:defRPr>
            </a:lvl1pPr>
          </a:lstStyle>
          <a:p>
            <a:r>
              <a:t>Presenter’s Title</a:t>
            </a:r>
          </a:p>
        </p:txBody>
      </p:sp>
      <p:sp>
        <p:nvSpPr>
          <p:cNvPr id="60" name="Shape 60"/>
          <p:cNvSpPr>
            <a:spLocks noGrp="1"/>
          </p:cNvSpPr>
          <p:nvPr>
            <p:ph type="body" sz="quarter" idx="17"/>
          </p:nvPr>
        </p:nvSpPr>
        <p:spPr>
          <a:xfrm>
            <a:off x="3256089" y="929569"/>
            <a:ext cx="1067284" cy="271781"/>
          </a:xfrm>
          <a:prstGeom prst="rect">
            <a:avLst/>
          </a:prstGeom>
        </p:spPr>
        <p:txBody>
          <a:bodyPr wrap="none" lIns="45719" tIns="45719" rIns="45719" bIns="45719">
            <a:spAutoFit/>
          </a:bodyPr>
          <a:lstStyle>
            <a:lvl1pPr>
              <a:spcBef>
                <a:spcPts val="0"/>
              </a:spcBef>
              <a:defRPr sz="1400">
                <a:solidFill>
                  <a:srgbClr val="42D6C3"/>
                </a:solidFill>
                <a:latin typeface="HelvNeue Light for IBM"/>
                <a:ea typeface="HelvNeue Light for IBM"/>
                <a:cs typeface="HelvNeue Light for IBM"/>
                <a:sym typeface="HelvNeue Light for IBM"/>
              </a:defRPr>
            </a:lvl1pPr>
          </a:lstStyle>
          <a:p>
            <a:r>
              <a:t>Jan 1st, 2017</a:t>
            </a:r>
          </a:p>
        </p:txBody>
      </p:sp>
    </p:spTree>
    <p:extLst/>
  </p:cSld>
  <p:clrMapOvr>
    <a:masterClrMapping/>
  </p:clrMapOvr>
  <p:transition spd="med"/>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1_Cover - Dark 1">
    <p:spTree>
      <p:nvGrpSpPr>
        <p:cNvPr id="1" name=""/>
        <p:cNvGrpSpPr/>
        <p:nvPr/>
      </p:nvGrpSpPr>
      <p:grpSpPr>
        <a:xfrm>
          <a:off x="0" y="0"/>
          <a:ext cx="0" cy="0"/>
          <a:chOff x="0" y="0"/>
          <a:chExt cx="0" cy="0"/>
        </a:xfrm>
      </p:grpSpPr>
      <p:grpSp>
        <p:nvGrpSpPr>
          <p:cNvPr id="53" name="Group 53"/>
          <p:cNvGrpSpPr/>
          <p:nvPr/>
        </p:nvGrpSpPr>
        <p:grpSpPr>
          <a:xfrm>
            <a:off x="403011" y="4575790"/>
            <a:ext cx="473839" cy="192025"/>
            <a:chOff x="0" y="0"/>
            <a:chExt cx="473837" cy="192023"/>
          </a:xfrm>
        </p:grpSpPr>
        <p:sp>
          <p:nvSpPr>
            <p:cNvPr id="13" name="Shape 13"/>
            <p:cNvSpPr/>
            <p:nvPr/>
          </p:nvSpPr>
          <p:spPr>
            <a:xfrm>
              <a:off x="294540" y="51186"/>
              <a:ext cx="68345" cy="127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244" y="0"/>
                  </a:lnTo>
                  <a:lnTo>
                    <a:pt x="20561" y="5339"/>
                  </a:lnTo>
                  <a:lnTo>
                    <a:pt x="20832" y="9708"/>
                  </a:lnTo>
                  <a:lnTo>
                    <a:pt x="21058" y="13591"/>
                  </a:lnTo>
                  <a:lnTo>
                    <a:pt x="21374" y="17474"/>
                  </a:lnTo>
                  <a:lnTo>
                    <a:pt x="21600"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14" name="Shape 14"/>
            <p:cNvSpPr/>
            <p:nvPr/>
          </p:nvSpPr>
          <p:spPr>
            <a:xfrm>
              <a:off x="379898" y="51187"/>
              <a:ext cx="68346" cy="12726"/>
            </a:xfrm>
            <a:custGeom>
              <a:avLst/>
              <a:gdLst/>
              <a:ahLst/>
              <a:cxnLst>
                <a:cxn ang="0">
                  <a:pos x="wd2" y="hd2"/>
                </a:cxn>
                <a:cxn ang="5400000">
                  <a:pos x="wd2" y="hd2"/>
                </a:cxn>
                <a:cxn ang="10800000">
                  <a:pos x="wd2" y="hd2"/>
                </a:cxn>
                <a:cxn ang="16200000">
                  <a:pos x="wd2" y="hd2"/>
                </a:cxn>
              </a:cxnLst>
              <a:rect l="0" t="0" r="r" b="b"/>
              <a:pathLst>
                <a:path w="21600" h="21600" extrusionOk="0">
                  <a:moveTo>
                    <a:pt x="1356" y="0"/>
                  </a:moveTo>
                  <a:lnTo>
                    <a:pt x="21600" y="0"/>
                  </a:lnTo>
                  <a:lnTo>
                    <a:pt x="21600" y="21600"/>
                  </a:lnTo>
                  <a:lnTo>
                    <a:pt x="0" y="21600"/>
                  </a:lnTo>
                  <a:lnTo>
                    <a:pt x="1356" y="0"/>
                  </a:lnTo>
                  <a:close/>
                </a:path>
              </a:pathLst>
            </a:cu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15" name="Shape 15"/>
            <p:cNvSpPr/>
            <p:nvPr/>
          </p:nvSpPr>
          <p:spPr>
            <a:xfrm>
              <a:off x="333001" y="76780"/>
              <a:ext cx="38463" cy="127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191" y="0"/>
                  </a:lnTo>
                  <a:lnTo>
                    <a:pt x="19432" y="1942"/>
                  </a:lnTo>
                  <a:lnTo>
                    <a:pt x="19673" y="4611"/>
                  </a:lnTo>
                  <a:lnTo>
                    <a:pt x="19994" y="7524"/>
                  </a:lnTo>
                  <a:lnTo>
                    <a:pt x="20396" y="10921"/>
                  </a:lnTo>
                  <a:lnTo>
                    <a:pt x="20717" y="14076"/>
                  </a:lnTo>
                  <a:lnTo>
                    <a:pt x="21038" y="16989"/>
                  </a:lnTo>
                  <a:lnTo>
                    <a:pt x="21359" y="19416"/>
                  </a:lnTo>
                  <a:lnTo>
                    <a:pt x="21520" y="21115"/>
                  </a:lnTo>
                  <a:lnTo>
                    <a:pt x="21600" y="21600"/>
                  </a:lnTo>
                  <a:lnTo>
                    <a:pt x="2409" y="21600"/>
                  </a:lnTo>
                  <a:lnTo>
                    <a:pt x="2168" y="19901"/>
                  </a:lnTo>
                  <a:lnTo>
                    <a:pt x="1847" y="17231"/>
                  </a:lnTo>
                  <a:lnTo>
                    <a:pt x="1526" y="14319"/>
                  </a:lnTo>
                  <a:lnTo>
                    <a:pt x="1204" y="10921"/>
                  </a:lnTo>
                  <a:lnTo>
                    <a:pt x="803" y="7766"/>
                  </a:lnTo>
                  <a:lnTo>
                    <a:pt x="482" y="4854"/>
                  </a:lnTo>
                  <a:lnTo>
                    <a:pt x="241" y="2427"/>
                  </a:lnTo>
                  <a:lnTo>
                    <a:pt x="0" y="728"/>
                  </a:lnTo>
                  <a:lnTo>
                    <a:pt x="0" y="0"/>
                  </a:lnTo>
                  <a:close/>
                </a:path>
              </a:pathLst>
            </a:cu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16" name="Shape 16"/>
            <p:cNvSpPr/>
            <p:nvPr/>
          </p:nvSpPr>
          <p:spPr>
            <a:xfrm>
              <a:off x="371462" y="76780"/>
              <a:ext cx="38320" cy="12727"/>
            </a:xfrm>
            <a:custGeom>
              <a:avLst/>
              <a:gdLst/>
              <a:ahLst/>
              <a:cxnLst>
                <a:cxn ang="0">
                  <a:pos x="wd2" y="hd2"/>
                </a:cxn>
                <a:cxn ang="5400000">
                  <a:pos x="wd2" y="hd2"/>
                </a:cxn>
                <a:cxn ang="10800000">
                  <a:pos x="wd2" y="hd2"/>
                </a:cxn>
                <a:cxn ang="16200000">
                  <a:pos x="wd2" y="hd2"/>
                </a:cxn>
              </a:cxnLst>
              <a:rect l="0" t="0" r="r" b="b"/>
              <a:pathLst>
                <a:path w="21600" h="21600" extrusionOk="0">
                  <a:moveTo>
                    <a:pt x="2337" y="0"/>
                  </a:moveTo>
                  <a:lnTo>
                    <a:pt x="21600" y="0"/>
                  </a:lnTo>
                  <a:lnTo>
                    <a:pt x="19182" y="21600"/>
                  </a:lnTo>
                  <a:lnTo>
                    <a:pt x="0" y="21600"/>
                  </a:lnTo>
                  <a:lnTo>
                    <a:pt x="2337" y="0"/>
                  </a:lnTo>
                  <a:close/>
                </a:path>
              </a:pathLst>
            </a:cu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17" name="Shape 17"/>
            <p:cNvSpPr/>
            <p:nvPr/>
          </p:nvSpPr>
          <p:spPr>
            <a:xfrm>
              <a:off x="341580" y="102374"/>
              <a:ext cx="59766" cy="128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050" y="21600"/>
                  </a:lnTo>
                  <a:lnTo>
                    <a:pt x="1550" y="21600"/>
                  </a:lnTo>
                  <a:lnTo>
                    <a:pt x="1137" y="16320"/>
                  </a:lnTo>
                  <a:lnTo>
                    <a:pt x="827" y="12000"/>
                  </a:lnTo>
                  <a:lnTo>
                    <a:pt x="310" y="4320"/>
                  </a:lnTo>
                  <a:lnTo>
                    <a:pt x="0" y="0"/>
                  </a:lnTo>
                  <a:close/>
                </a:path>
              </a:pathLst>
            </a:cu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18" name="Shape 18"/>
            <p:cNvSpPr/>
            <p:nvPr/>
          </p:nvSpPr>
          <p:spPr>
            <a:xfrm>
              <a:off x="294539" y="128111"/>
              <a:ext cx="38462" cy="12726"/>
            </a:xfrm>
            <a:prstGeom prst="rect">
              <a:avLst/>
            </a:pr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19" name="Shape 19"/>
            <p:cNvSpPr/>
            <p:nvPr/>
          </p:nvSpPr>
          <p:spPr>
            <a:xfrm>
              <a:off x="409781" y="128111"/>
              <a:ext cx="38462" cy="12726"/>
            </a:xfrm>
            <a:prstGeom prst="rect">
              <a:avLst/>
            </a:pr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20" name="Shape 20"/>
            <p:cNvSpPr/>
            <p:nvPr/>
          </p:nvSpPr>
          <p:spPr>
            <a:xfrm>
              <a:off x="294539" y="102374"/>
              <a:ext cx="38462" cy="12869"/>
            </a:xfrm>
            <a:prstGeom prst="rect">
              <a:avLst/>
            </a:pr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21" name="Shape 21"/>
            <p:cNvSpPr/>
            <p:nvPr/>
          </p:nvSpPr>
          <p:spPr>
            <a:xfrm>
              <a:off x="409781" y="102374"/>
              <a:ext cx="38462" cy="12869"/>
            </a:xfrm>
            <a:prstGeom prst="rect">
              <a:avLst/>
            </a:pr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22" name="Shape 22"/>
            <p:cNvSpPr/>
            <p:nvPr/>
          </p:nvSpPr>
          <p:spPr>
            <a:xfrm>
              <a:off x="294539" y="76780"/>
              <a:ext cx="38462" cy="12726"/>
            </a:xfrm>
            <a:prstGeom prst="rect">
              <a:avLst/>
            </a:pr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23" name="Shape 23"/>
            <p:cNvSpPr/>
            <p:nvPr/>
          </p:nvSpPr>
          <p:spPr>
            <a:xfrm>
              <a:off x="409781" y="76780"/>
              <a:ext cx="38462" cy="12726"/>
            </a:xfrm>
            <a:prstGeom prst="rect">
              <a:avLst/>
            </a:pr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24" name="Shape 24"/>
            <p:cNvSpPr/>
            <p:nvPr/>
          </p:nvSpPr>
          <p:spPr>
            <a:xfrm>
              <a:off x="268946" y="153704"/>
              <a:ext cx="64056" cy="12726"/>
            </a:xfrm>
            <a:prstGeom prst="rect">
              <a:avLst/>
            </a:pr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25" name="Shape 25"/>
            <p:cNvSpPr/>
            <p:nvPr/>
          </p:nvSpPr>
          <p:spPr>
            <a:xfrm>
              <a:off x="268946" y="179298"/>
              <a:ext cx="64056" cy="12726"/>
            </a:xfrm>
            <a:prstGeom prst="rect">
              <a:avLst/>
            </a:pr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26" name="Shape 26"/>
            <p:cNvSpPr/>
            <p:nvPr/>
          </p:nvSpPr>
          <p:spPr>
            <a:xfrm>
              <a:off x="128110" y="128111"/>
              <a:ext cx="38463" cy="12726"/>
            </a:xfrm>
            <a:prstGeom prst="rect">
              <a:avLst/>
            </a:pr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27" name="Shape 27"/>
            <p:cNvSpPr/>
            <p:nvPr/>
          </p:nvSpPr>
          <p:spPr>
            <a:xfrm>
              <a:off x="128110" y="51187"/>
              <a:ext cx="38462" cy="12726"/>
            </a:xfrm>
            <a:prstGeom prst="rect">
              <a:avLst/>
            </a:pr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28" name="Shape 28"/>
            <p:cNvSpPr/>
            <p:nvPr/>
          </p:nvSpPr>
          <p:spPr>
            <a:xfrm>
              <a:off x="25593" y="128111"/>
              <a:ext cx="38462" cy="12726"/>
            </a:xfrm>
            <a:prstGeom prst="rect">
              <a:avLst/>
            </a:pr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29" name="Shape 29"/>
            <p:cNvSpPr/>
            <p:nvPr/>
          </p:nvSpPr>
          <p:spPr>
            <a:xfrm>
              <a:off x="25593" y="102374"/>
              <a:ext cx="38462" cy="12869"/>
            </a:xfrm>
            <a:prstGeom prst="rect">
              <a:avLst/>
            </a:pr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30" name="Shape 30"/>
            <p:cNvSpPr/>
            <p:nvPr/>
          </p:nvSpPr>
          <p:spPr>
            <a:xfrm>
              <a:off x="25593" y="76780"/>
              <a:ext cx="38462" cy="12726"/>
            </a:xfrm>
            <a:prstGeom prst="rect">
              <a:avLst/>
            </a:pr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31" name="Shape 31"/>
            <p:cNvSpPr/>
            <p:nvPr/>
          </p:nvSpPr>
          <p:spPr>
            <a:xfrm>
              <a:off x="25593" y="51187"/>
              <a:ext cx="38462" cy="12726"/>
            </a:xfrm>
            <a:prstGeom prst="rect">
              <a:avLst/>
            </a:pr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32" name="Shape 32"/>
            <p:cNvSpPr/>
            <p:nvPr/>
          </p:nvSpPr>
          <p:spPr>
            <a:xfrm>
              <a:off x="-1" y="153704"/>
              <a:ext cx="89649" cy="12726"/>
            </a:xfrm>
            <a:prstGeom prst="rect">
              <a:avLst/>
            </a:pr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33" name="Shape 33"/>
            <p:cNvSpPr/>
            <p:nvPr/>
          </p:nvSpPr>
          <p:spPr>
            <a:xfrm>
              <a:off x="-1" y="179298"/>
              <a:ext cx="89649" cy="12726"/>
            </a:xfrm>
            <a:prstGeom prst="rect">
              <a:avLst/>
            </a:pr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34" name="Shape 34"/>
            <p:cNvSpPr/>
            <p:nvPr/>
          </p:nvSpPr>
          <p:spPr>
            <a:xfrm>
              <a:off x="-1" y="0"/>
              <a:ext cx="89649" cy="12869"/>
            </a:xfrm>
            <a:prstGeom prst="rect">
              <a:avLst/>
            </a:pr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35" name="Shape 35"/>
            <p:cNvSpPr/>
            <p:nvPr/>
          </p:nvSpPr>
          <p:spPr>
            <a:xfrm>
              <a:off x="-1" y="25593"/>
              <a:ext cx="89649" cy="12726"/>
            </a:xfrm>
            <a:prstGeom prst="rect">
              <a:avLst/>
            </a:pr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36" name="Shape 36"/>
            <p:cNvSpPr/>
            <p:nvPr/>
          </p:nvSpPr>
          <p:spPr>
            <a:xfrm>
              <a:off x="268946" y="0"/>
              <a:ext cx="76924" cy="128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396" y="0"/>
                  </a:lnTo>
                  <a:lnTo>
                    <a:pt x="20636" y="4080"/>
                  </a:lnTo>
                  <a:lnTo>
                    <a:pt x="21038" y="11760"/>
                  </a:lnTo>
                  <a:lnTo>
                    <a:pt x="21279" y="16320"/>
                  </a:lnTo>
                  <a:lnTo>
                    <a:pt x="21600"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37" name="Shape 37"/>
            <p:cNvSpPr/>
            <p:nvPr/>
          </p:nvSpPr>
          <p:spPr>
            <a:xfrm>
              <a:off x="268946" y="25593"/>
              <a:ext cx="85360" cy="127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515" y="0"/>
                  </a:lnTo>
                  <a:lnTo>
                    <a:pt x="20732" y="4126"/>
                  </a:lnTo>
                  <a:lnTo>
                    <a:pt x="20876" y="7038"/>
                  </a:lnTo>
                  <a:lnTo>
                    <a:pt x="21021" y="9708"/>
                  </a:lnTo>
                  <a:lnTo>
                    <a:pt x="21238" y="14562"/>
                  </a:lnTo>
                  <a:lnTo>
                    <a:pt x="21419" y="17717"/>
                  </a:lnTo>
                  <a:lnTo>
                    <a:pt x="21600"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38" name="Shape 38"/>
            <p:cNvSpPr/>
            <p:nvPr/>
          </p:nvSpPr>
          <p:spPr>
            <a:xfrm>
              <a:off x="397056" y="0"/>
              <a:ext cx="76782" cy="12869"/>
            </a:xfrm>
            <a:custGeom>
              <a:avLst/>
              <a:gdLst/>
              <a:ahLst/>
              <a:cxnLst>
                <a:cxn ang="0">
                  <a:pos x="wd2" y="hd2"/>
                </a:cxn>
                <a:cxn ang="5400000">
                  <a:pos x="wd2" y="hd2"/>
                </a:cxn>
                <a:cxn ang="10800000">
                  <a:pos x="wd2" y="hd2"/>
                </a:cxn>
                <a:cxn ang="16200000">
                  <a:pos x="wd2" y="hd2"/>
                </a:cxn>
              </a:cxnLst>
              <a:rect l="0" t="0" r="r" b="b"/>
              <a:pathLst>
                <a:path w="21600" h="21600" extrusionOk="0">
                  <a:moveTo>
                    <a:pt x="1207" y="0"/>
                  </a:moveTo>
                  <a:lnTo>
                    <a:pt x="21600" y="0"/>
                  </a:lnTo>
                  <a:lnTo>
                    <a:pt x="21600" y="21600"/>
                  </a:lnTo>
                  <a:lnTo>
                    <a:pt x="0" y="21600"/>
                  </a:lnTo>
                  <a:lnTo>
                    <a:pt x="1207" y="0"/>
                  </a:lnTo>
                  <a:close/>
                </a:path>
              </a:pathLst>
            </a:cu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39" name="Shape 39"/>
            <p:cNvSpPr/>
            <p:nvPr/>
          </p:nvSpPr>
          <p:spPr>
            <a:xfrm>
              <a:off x="388620" y="25593"/>
              <a:ext cx="85217" cy="12727"/>
            </a:xfrm>
            <a:custGeom>
              <a:avLst/>
              <a:gdLst/>
              <a:ahLst/>
              <a:cxnLst>
                <a:cxn ang="0">
                  <a:pos x="wd2" y="hd2"/>
                </a:cxn>
                <a:cxn ang="5400000">
                  <a:pos x="wd2" y="hd2"/>
                </a:cxn>
                <a:cxn ang="10800000">
                  <a:pos x="wd2" y="hd2"/>
                </a:cxn>
                <a:cxn ang="16200000">
                  <a:pos x="wd2" y="hd2"/>
                </a:cxn>
              </a:cxnLst>
              <a:rect l="0" t="0" r="r" b="b"/>
              <a:pathLst>
                <a:path w="21600" h="21600" extrusionOk="0">
                  <a:moveTo>
                    <a:pt x="1051" y="0"/>
                  </a:moveTo>
                  <a:lnTo>
                    <a:pt x="21600" y="0"/>
                  </a:lnTo>
                  <a:lnTo>
                    <a:pt x="21600" y="21600"/>
                  </a:lnTo>
                  <a:lnTo>
                    <a:pt x="0" y="21600"/>
                  </a:lnTo>
                  <a:lnTo>
                    <a:pt x="1051" y="0"/>
                  </a:lnTo>
                  <a:close/>
                </a:path>
              </a:pathLst>
            </a:cu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40" name="Shape 40"/>
            <p:cNvSpPr/>
            <p:nvPr/>
          </p:nvSpPr>
          <p:spPr>
            <a:xfrm>
              <a:off x="409781" y="153704"/>
              <a:ext cx="64056" cy="12726"/>
            </a:xfrm>
            <a:prstGeom prst="rect">
              <a:avLst/>
            </a:pr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41" name="Shape 41"/>
            <p:cNvSpPr/>
            <p:nvPr/>
          </p:nvSpPr>
          <p:spPr>
            <a:xfrm>
              <a:off x="409781" y="179298"/>
              <a:ext cx="64056" cy="12726"/>
            </a:xfrm>
            <a:prstGeom prst="rect">
              <a:avLst/>
            </a:pr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42" name="Shape 42"/>
            <p:cNvSpPr/>
            <p:nvPr/>
          </p:nvSpPr>
          <p:spPr>
            <a:xfrm>
              <a:off x="365041" y="179298"/>
              <a:ext cx="12701" cy="127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0983" y="21600"/>
                  </a:lnTo>
                  <a:lnTo>
                    <a:pt x="9885" y="19416"/>
                  </a:lnTo>
                  <a:lnTo>
                    <a:pt x="8420" y="16989"/>
                  </a:lnTo>
                  <a:lnTo>
                    <a:pt x="6956" y="14076"/>
                  </a:lnTo>
                  <a:lnTo>
                    <a:pt x="5492" y="10679"/>
                  </a:lnTo>
                  <a:lnTo>
                    <a:pt x="3661" y="7524"/>
                  </a:lnTo>
                  <a:lnTo>
                    <a:pt x="2197" y="4369"/>
                  </a:lnTo>
                  <a:lnTo>
                    <a:pt x="1098" y="1942"/>
                  </a:lnTo>
                  <a:lnTo>
                    <a:pt x="0" y="0"/>
                  </a:lnTo>
                  <a:close/>
                </a:path>
              </a:pathLst>
            </a:cu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43" name="Shape 43"/>
            <p:cNvSpPr/>
            <p:nvPr/>
          </p:nvSpPr>
          <p:spPr>
            <a:xfrm>
              <a:off x="358594" y="153704"/>
              <a:ext cx="25595" cy="127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980" y="21600"/>
                  </a:lnTo>
                  <a:lnTo>
                    <a:pt x="3620" y="21600"/>
                  </a:lnTo>
                  <a:lnTo>
                    <a:pt x="3017" y="17474"/>
                  </a:lnTo>
                  <a:lnTo>
                    <a:pt x="2172" y="13591"/>
                  </a:lnTo>
                  <a:lnTo>
                    <a:pt x="1569" y="9465"/>
                  </a:lnTo>
                  <a:lnTo>
                    <a:pt x="0" y="0"/>
                  </a:lnTo>
                  <a:close/>
                </a:path>
              </a:pathLst>
            </a:cu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44" name="Shape 44"/>
            <p:cNvSpPr/>
            <p:nvPr/>
          </p:nvSpPr>
          <p:spPr>
            <a:xfrm>
              <a:off x="350015" y="128111"/>
              <a:ext cx="42753" cy="127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9505" y="21600"/>
                  </a:lnTo>
                  <a:lnTo>
                    <a:pt x="2167" y="21600"/>
                  </a:lnTo>
                  <a:lnTo>
                    <a:pt x="1806" y="17474"/>
                  </a:lnTo>
                  <a:lnTo>
                    <a:pt x="1445" y="14319"/>
                  </a:lnTo>
                  <a:lnTo>
                    <a:pt x="1011" y="9465"/>
                  </a:lnTo>
                  <a:lnTo>
                    <a:pt x="722" y="7038"/>
                  </a:lnTo>
                  <a:lnTo>
                    <a:pt x="433" y="3883"/>
                  </a:lnTo>
                  <a:lnTo>
                    <a:pt x="0" y="0"/>
                  </a:lnTo>
                  <a:close/>
                </a:path>
              </a:pathLst>
            </a:cu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45" name="Shape 45"/>
            <p:cNvSpPr/>
            <p:nvPr/>
          </p:nvSpPr>
          <p:spPr>
            <a:xfrm>
              <a:off x="128110" y="102374"/>
              <a:ext cx="121105" cy="128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738" y="0"/>
                  </a:lnTo>
                  <a:lnTo>
                    <a:pt x="20452" y="6480"/>
                  </a:lnTo>
                  <a:lnTo>
                    <a:pt x="21064" y="13680"/>
                  </a:lnTo>
                  <a:lnTo>
                    <a:pt x="21600"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46" name="Shape 46"/>
            <p:cNvSpPr/>
            <p:nvPr/>
          </p:nvSpPr>
          <p:spPr>
            <a:xfrm>
              <a:off x="204890" y="128111"/>
              <a:ext cx="51188" cy="127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936" y="0"/>
                  </a:lnTo>
                  <a:lnTo>
                    <a:pt x="21419" y="10436"/>
                  </a:lnTo>
                  <a:lnTo>
                    <a:pt x="21600"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47" name="Shape 47"/>
            <p:cNvSpPr/>
            <p:nvPr/>
          </p:nvSpPr>
          <p:spPr>
            <a:xfrm>
              <a:off x="102373" y="153704"/>
              <a:ext cx="152133" cy="127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397" y="7524"/>
                  </a:lnTo>
                  <a:lnTo>
                    <a:pt x="21153" y="14562"/>
                  </a:lnTo>
                  <a:lnTo>
                    <a:pt x="20849"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48" name="Shape 48"/>
            <p:cNvSpPr/>
            <p:nvPr/>
          </p:nvSpPr>
          <p:spPr>
            <a:xfrm>
              <a:off x="102373" y="179298"/>
              <a:ext cx="136548" cy="127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831" y="6310"/>
                  </a:lnTo>
                  <a:lnTo>
                    <a:pt x="20017" y="11649"/>
                  </a:lnTo>
                  <a:lnTo>
                    <a:pt x="19135" y="15775"/>
                  </a:lnTo>
                  <a:lnTo>
                    <a:pt x="18207" y="18930"/>
                  </a:lnTo>
                  <a:lnTo>
                    <a:pt x="17212" y="20872"/>
                  </a:lnTo>
                  <a:lnTo>
                    <a:pt x="16217"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49" name="Shape 49"/>
            <p:cNvSpPr/>
            <p:nvPr/>
          </p:nvSpPr>
          <p:spPr>
            <a:xfrm>
              <a:off x="128110" y="76780"/>
              <a:ext cx="121105" cy="127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064" y="8009"/>
                  </a:lnTo>
                  <a:lnTo>
                    <a:pt x="20452" y="15047"/>
                  </a:lnTo>
                  <a:lnTo>
                    <a:pt x="19764"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50" name="Shape 50"/>
            <p:cNvSpPr/>
            <p:nvPr/>
          </p:nvSpPr>
          <p:spPr>
            <a:xfrm>
              <a:off x="204890" y="51187"/>
              <a:ext cx="51188" cy="127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419" y="11164"/>
                  </a:lnTo>
                  <a:lnTo>
                    <a:pt x="20936"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51" name="Shape 51"/>
            <p:cNvSpPr/>
            <p:nvPr/>
          </p:nvSpPr>
          <p:spPr>
            <a:xfrm>
              <a:off x="102373" y="0"/>
              <a:ext cx="136548" cy="128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17" y="0"/>
                  </a:lnTo>
                  <a:lnTo>
                    <a:pt x="17212" y="720"/>
                  </a:lnTo>
                  <a:lnTo>
                    <a:pt x="18207" y="2640"/>
                  </a:lnTo>
                  <a:lnTo>
                    <a:pt x="19135" y="5760"/>
                  </a:lnTo>
                  <a:lnTo>
                    <a:pt x="20017" y="9840"/>
                  </a:lnTo>
                  <a:lnTo>
                    <a:pt x="20831" y="15120"/>
                  </a:lnTo>
                  <a:lnTo>
                    <a:pt x="21600"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sp>
          <p:nvSpPr>
            <p:cNvPr id="52" name="Shape 52"/>
            <p:cNvSpPr/>
            <p:nvPr/>
          </p:nvSpPr>
          <p:spPr>
            <a:xfrm>
              <a:off x="102373" y="25593"/>
              <a:ext cx="152133" cy="127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49" y="0"/>
                  </a:lnTo>
                  <a:lnTo>
                    <a:pt x="21153" y="6796"/>
                  </a:lnTo>
                  <a:lnTo>
                    <a:pt x="21397" y="14076"/>
                  </a:lnTo>
                  <a:lnTo>
                    <a:pt x="21600"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pPr defTabSz="457200">
                <a:defRPr>
                  <a:solidFill>
                    <a:srgbClr val="C0E6FF"/>
                  </a:solidFill>
                  <a:latin typeface="Helvetica Neue"/>
                  <a:ea typeface="Helvetica Neue"/>
                  <a:cs typeface="Helvetica Neue"/>
                  <a:sym typeface="Helvetica Neue"/>
                </a:defRPr>
              </a:pPr>
              <a:endParaRPr sz="1800">
                <a:solidFill>
                  <a:srgbClr val="C0E6FF"/>
                </a:solidFill>
                <a:latin typeface="Helvetica Neue"/>
                <a:ea typeface="Helvetica Neue"/>
                <a:cs typeface="Helvetica Neue"/>
                <a:sym typeface="Helvetica Neue"/>
              </a:endParaRPr>
            </a:p>
          </p:txBody>
        </p:sp>
      </p:grpSp>
      <p:pic>
        <p:nvPicPr>
          <p:cNvPr id="54" name="image4.pn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5128691" y="1396993"/>
            <a:ext cx="4015310" cy="3746508"/>
          </a:xfrm>
          <a:prstGeom prst="rect">
            <a:avLst/>
          </a:prstGeom>
          <a:ln w="12700">
            <a:miter lim="400000"/>
          </a:ln>
        </p:spPr>
      </p:pic>
    </p:spTree>
    <p:extLst/>
  </p:cSld>
  <p:clrMapOvr>
    <a:masterClrMapping/>
  </p:clrMapOvr>
  <p:transition spd="med"/>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type="tx">
  <p:cSld name="Data Viz 1 - Dark">
    <p:spTree>
      <p:nvGrpSpPr>
        <p:cNvPr id="1" name=""/>
        <p:cNvGrpSpPr/>
        <p:nvPr/>
      </p:nvGrpSpPr>
      <p:grpSpPr>
        <a:xfrm>
          <a:off x="0" y="0"/>
          <a:ext cx="0" cy="0"/>
          <a:chOff x="0" y="0"/>
          <a:chExt cx="0" cy="0"/>
        </a:xfrm>
      </p:grpSpPr>
      <p:sp>
        <p:nvSpPr>
          <p:cNvPr id="418" name="Shape 418"/>
          <p:cNvSpPr>
            <a:spLocks noGrp="1"/>
          </p:cNvSpPr>
          <p:nvPr>
            <p:ph type="body" sz="quarter" idx="13"/>
          </p:nvPr>
        </p:nvSpPr>
        <p:spPr>
          <a:xfrm>
            <a:off x="332516" y="344099"/>
            <a:ext cx="2328190" cy="325121"/>
          </a:xfrm>
          <a:prstGeom prst="rect">
            <a:avLst/>
          </a:prstGeom>
        </p:spPr>
        <p:txBody>
          <a:bodyPr wrap="none" lIns="45719" tIns="45719" rIns="45719" bIns="45719">
            <a:spAutoFit/>
          </a:bodyPr>
          <a:lstStyle>
            <a:lvl1pPr>
              <a:spcBef>
                <a:spcPts val="0"/>
              </a:spcBef>
              <a:defRPr sz="1800">
                <a:solidFill>
                  <a:srgbClr val="42D6C3"/>
                </a:solidFill>
                <a:latin typeface="HelvNeue Roman for IBM"/>
                <a:ea typeface="HelvNeue Roman for IBM"/>
                <a:cs typeface="HelvNeue Roman for IBM"/>
                <a:sym typeface="HelvNeue Roman for IBM"/>
              </a:defRPr>
            </a:lvl1pPr>
          </a:lstStyle>
          <a:p>
            <a:r>
              <a:t>Page Title / Chart Title</a:t>
            </a:r>
          </a:p>
        </p:txBody>
      </p:sp>
      <p:sp>
        <p:nvSpPr>
          <p:cNvPr id="419" name="Shape 419"/>
          <p:cNvSpPr>
            <a:spLocks noGrp="1"/>
          </p:cNvSpPr>
          <p:nvPr>
            <p:ph type="body" sz="quarter" idx="14"/>
          </p:nvPr>
        </p:nvSpPr>
        <p:spPr>
          <a:xfrm>
            <a:off x="6220771" y="1514849"/>
            <a:ext cx="2447939" cy="2561337"/>
          </a:xfrm>
          <a:prstGeom prst="rect">
            <a:avLst/>
          </a:prstGeom>
        </p:spPr>
        <p:txBody>
          <a:bodyPr lIns="45719" tIns="45719" rIns="45719" bIns="45719">
            <a:spAutoFit/>
          </a:bodyPr>
          <a:lstStyle/>
          <a:p>
            <a:pPr marL="165100" indent="-165100">
              <a:lnSpc>
                <a:spcPct val="120000"/>
              </a:lnSpc>
              <a:spcBef>
                <a:spcPts val="1200"/>
              </a:spcBef>
              <a:buSzPct val="100000"/>
              <a:buChar char="•"/>
              <a:defRPr sz="1200">
                <a:solidFill>
                  <a:srgbClr val="FFFFFF"/>
                </a:solidFill>
                <a:latin typeface="HelvNeue Roman for IBM"/>
                <a:ea typeface="HelvNeue Roman for IBM"/>
                <a:cs typeface="HelvNeue Roman for IBM"/>
                <a:sym typeface="HelvNeue Roman for IBM"/>
              </a:defRPr>
            </a:pPr>
            <a:r>
              <a:t>Lorem ipsum dolor sit, an ferri, quo ea lorem alterum. Ius no, mea eu latine fabel soo a bec.</a:t>
            </a:r>
          </a:p>
          <a:p>
            <a:pPr marL="165100" indent="-165100">
              <a:lnSpc>
                <a:spcPct val="120000"/>
              </a:lnSpc>
              <a:spcBef>
                <a:spcPts val="1200"/>
              </a:spcBef>
              <a:buSzPct val="100000"/>
              <a:buChar char="•"/>
              <a:defRPr sz="1200">
                <a:solidFill>
                  <a:srgbClr val="FFFFFF"/>
                </a:solidFill>
                <a:latin typeface="HelvNeue Roman for IBM"/>
                <a:ea typeface="HelvNeue Roman for IBM"/>
                <a:cs typeface="HelvNeue Roman for IBM"/>
                <a:sym typeface="HelvNeue Roman for IBM"/>
              </a:defRPr>
            </a:pPr>
            <a:r>
              <a:t>Lorem ipsum dolor sit, an ferri, quo ea lorem alterum. Ius no, mea eu latine fabel soo a bec.</a:t>
            </a:r>
          </a:p>
          <a:p>
            <a:pPr marL="165100" indent="-165100">
              <a:lnSpc>
                <a:spcPct val="120000"/>
              </a:lnSpc>
              <a:spcBef>
                <a:spcPts val="1200"/>
              </a:spcBef>
              <a:buSzPct val="100000"/>
              <a:buChar char="•"/>
              <a:defRPr sz="1200">
                <a:solidFill>
                  <a:srgbClr val="FFFFFF"/>
                </a:solidFill>
                <a:latin typeface="HelvNeue Roman for IBM"/>
                <a:ea typeface="HelvNeue Roman for IBM"/>
                <a:cs typeface="HelvNeue Roman for IBM"/>
                <a:sym typeface="HelvNeue Roman for IBM"/>
              </a:defRPr>
            </a:pPr>
            <a:r>
              <a:t>Lorem ipsum dolor sit, an ferri, quo ea lorem alterum. Ius no, mea eu latine fabel soo a bec.</a:t>
            </a:r>
          </a:p>
        </p:txBody>
      </p:sp>
      <p:sp>
        <p:nvSpPr>
          <p:cNvPr id="6" name="TextBox 5"/>
          <p:cNvSpPr txBox="1"/>
          <p:nvPr userDrawn="1"/>
        </p:nvSpPr>
        <p:spPr>
          <a:xfrm>
            <a:off x="4009938" y="4806892"/>
            <a:ext cx="1220206" cy="261610"/>
          </a:xfrm>
          <a:prstGeom prst="rect">
            <a:avLst/>
          </a:prstGeom>
          <a:noFill/>
        </p:spPr>
        <p:txBody>
          <a:bodyPr wrap="none" rtlCol="0">
            <a:spAutoFit/>
          </a:bodyPr>
          <a:lstStyle/>
          <a:p>
            <a:pPr defTabSz="457200"/>
            <a:r>
              <a:rPr lang="en-US" sz="1100" dirty="0" smtClean="0">
                <a:solidFill>
                  <a:srgbClr val="FFFFFF"/>
                </a:solidFill>
              </a:rPr>
              <a:t>IBM Confidential</a:t>
            </a:r>
            <a:endParaRPr lang="en-US" sz="1100" dirty="0">
              <a:solidFill>
                <a:srgbClr val="FFFFFF"/>
              </a:solidFill>
            </a:endParaRPr>
          </a:p>
        </p:txBody>
      </p:sp>
      <p:sp>
        <p:nvSpPr>
          <p:cNvPr id="7" name="TextBox 6"/>
          <p:cNvSpPr txBox="1"/>
          <p:nvPr userDrawn="1"/>
        </p:nvSpPr>
        <p:spPr>
          <a:xfrm>
            <a:off x="8625281" y="4806892"/>
            <a:ext cx="356188" cy="261610"/>
          </a:xfrm>
          <a:prstGeom prst="rect">
            <a:avLst/>
          </a:prstGeom>
          <a:noFill/>
        </p:spPr>
        <p:txBody>
          <a:bodyPr wrap="none" rtlCol="0">
            <a:spAutoFit/>
          </a:bodyPr>
          <a:lstStyle/>
          <a:p>
            <a:pPr defTabSz="457200"/>
            <a:fld id="{701D4ADB-8160-A944-AA31-4CFF926F9614}" type="slidenum">
              <a:rPr lang="en-US" sz="1100" smtClean="0">
                <a:solidFill>
                  <a:srgbClr val="FFFFFF"/>
                </a:solidFill>
              </a:rPr>
              <a:pPr defTabSz="457200"/>
              <a:t>‹#›</a:t>
            </a:fld>
            <a:endParaRPr lang="en-US" sz="1100" dirty="0">
              <a:solidFill>
                <a:srgbClr val="FFFFFF"/>
              </a:solidFill>
            </a:endParaRPr>
          </a:p>
        </p:txBody>
      </p:sp>
    </p:spTree>
    <p:extLst/>
  </p:cSld>
  <p:clrMapOvr>
    <a:masterClrMapping/>
  </p:clrMapOvr>
  <p:transition spd="med"/>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 name="Picture 8" descr="IBM_logo_blue"/>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457200" y="4529712"/>
            <a:ext cx="609600" cy="247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434" name="Rectangle 2"/>
          <p:cNvSpPr>
            <a:spLocks noGrp="1" noChangeArrowheads="1"/>
          </p:cNvSpPr>
          <p:nvPr>
            <p:ph type="ctrTitle"/>
          </p:nvPr>
        </p:nvSpPr>
        <p:spPr>
          <a:xfrm>
            <a:off x="457200" y="1597136"/>
            <a:ext cx="5029200" cy="1103878"/>
          </a:xfrm>
        </p:spPr>
        <p:txBody>
          <a:bodyPr anchor="b"/>
          <a:lstStyle>
            <a:lvl1pPr>
              <a:lnSpc>
                <a:spcPct val="90000"/>
              </a:lnSpc>
              <a:defRPr sz="3938"/>
            </a:lvl1pPr>
          </a:lstStyle>
          <a:p>
            <a:pPr lvl="0"/>
            <a:r>
              <a:rPr lang="en-US" noProof="0"/>
              <a:t>Click to edit Master title style</a:t>
            </a:r>
          </a:p>
        </p:txBody>
      </p:sp>
      <p:sp>
        <p:nvSpPr>
          <p:cNvPr id="18435" name="Rectangle 3"/>
          <p:cNvSpPr>
            <a:spLocks noGrp="1" noChangeArrowheads="1"/>
          </p:cNvSpPr>
          <p:nvPr>
            <p:ph type="subTitle" idx="1"/>
          </p:nvPr>
        </p:nvSpPr>
        <p:spPr>
          <a:xfrm>
            <a:off x="457200" y="2915127"/>
            <a:ext cx="5029200" cy="1313234"/>
          </a:xfrm>
        </p:spPr>
        <p:txBody>
          <a:bodyPr/>
          <a:lstStyle>
            <a:lvl1pPr marL="0" indent="0">
              <a:buFontTx/>
              <a:buNone/>
              <a:defRPr sz="1813" b="1">
                <a:solidFill>
                  <a:srgbClr val="00B2F2"/>
                </a:solidFill>
              </a:defRPr>
            </a:lvl1pPr>
          </a:lstStyle>
          <a:p>
            <a:pPr lvl="0"/>
            <a:r>
              <a:rPr lang="en-US" noProof="0"/>
              <a:t>Click to edit Master subtitle style</a:t>
            </a:r>
          </a:p>
        </p:txBody>
      </p:sp>
    </p:spTree>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a:t>© 2014 International Business Machines Corporation</a:t>
            </a:r>
          </a:p>
        </p:txBody>
      </p:sp>
    </p:spTree>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290"/>
            <a:ext cx="7772400" cy="1021404"/>
          </a:xfrm>
        </p:spPr>
        <p:txBody>
          <a:bodyPr anchor="t"/>
          <a:lstStyle>
            <a:lvl1pPr algn="l">
              <a:defRPr sz="3938" b="1" cap="all"/>
            </a:lvl1pPr>
          </a:lstStyle>
          <a:p>
            <a:r>
              <a:rPr lang="en-US"/>
              <a:t>Click to edit Master title style</a:t>
            </a:r>
          </a:p>
        </p:txBody>
      </p:sp>
      <p:sp>
        <p:nvSpPr>
          <p:cNvPr id="3" name="Text Placeholder 2"/>
          <p:cNvSpPr>
            <a:spLocks noGrp="1"/>
          </p:cNvSpPr>
          <p:nvPr>
            <p:ph type="body" idx="1"/>
          </p:nvPr>
        </p:nvSpPr>
        <p:spPr>
          <a:xfrm>
            <a:off x="722313" y="2180794"/>
            <a:ext cx="7772400" cy="1124496"/>
          </a:xfrm>
        </p:spPr>
        <p:txBody>
          <a:bodyPr anchor="b"/>
          <a:lstStyle>
            <a:lvl1pPr marL="0" indent="0">
              <a:buNone/>
              <a:defRPr sz="2000"/>
            </a:lvl1pPr>
            <a:lvl2pPr marL="456674" indent="0">
              <a:buNone/>
              <a:defRPr sz="1813"/>
            </a:lvl2pPr>
            <a:lvl3pPr marL="913347" indent="0">
              <a:buNone/>
              <a:defRPr sz="1625"/>
            </a:lvl3pPr>
            <a:lvl4pPr marL="1370021" indent="0">
              <a:buNone/>
              <a:defRPr sz="1375"/>
            </a:lvl4pPr>
            <a:lvl5pPr marL="1826693" indent="0">
              <a:buNone/>
              <a:defRPr sz="1375"/>
            </a:lvl5pPr>
            <a:lvl6pPr marL="2283367" indent="0">
              <a:buNone/>
              <a:defRPr sz="1375"/>
            </a:lvl6pPr>
            <a:lvl7pPr marL="2740038" indent="0">
              <a:buNone/>
              <a:defRPr sz="1375"/>
            </a:lvl7pPr>
            <a:lvl8pPr marL="3196710" indent="0">
              <a:buNone/>
              <a:defRPr sz="1375"/>
            </a:lvl8pPr>
            <a:lvl9pPr marL="3653385" indent="0">
              <a:buNone/>
              <a:defRPr sz="1375"/>
            </a:lvl9pPr>
          </a:lstStyle>
          <a:p>
            <a:pPr lvl="0"/>
            <a:r>
              <a:rPr lang="en-US"/>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a:t>© 2014 International Business Machines Corporation</a:t>
            </a:r>
          </a:p>
        </p:txBody>
      </p:sp>
      <p:sp>
        <p:nvSpPr>
          <p:cNvPr id="5" name="Rectangle 6"/>
          <p:cNvSpPr>
            <a:spLocks noGrp="1" noChangeArrowheads="1"/>
          </p:cNvSpPr>
          <p:nvPr>
            <p:ph type="sldNum" sz="quarter" idx="11"/>
          </p:nvPr>
        </p:nvSpPr>
        <p:spPr>
          <a:ln/>
        </p:spPr>
        <p:txBody>
          <a:bodyPr/>
          <a:lstStyle>
            <a:lvl1pPr>
              <a:defRPr/>
            </a:lvl1pPr>
          </a:lstStyle>
          <a:p>
            <a:pPr>
              <a:defRPr/>
            </a:pPr>
            <a:fld id="{9FBB2DE3-E0AE-1E40-9EB0-B57664790683}" type="slidenum">
              <a:rPr lang="en-US"/>
              <a:pPr>
                <a:defRPr/>
              </a:pPr>
              <a:t>‹#›</a:t>
            </a:fld>
            <a:endParaRPr lang="en-US"/>
          </a:p>
        </p:txBody>
      </p:sp>
    </p:spTree>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14512"/>
            <a:ext cx="1866900" cy="2880233"/>
          </a:xfrm>
        </p:spPr>
        <p:txBody>
          <a:bodyPr/>
          <a:lstStyle>
            <a:lvl1pPr>
              <a:defRPr sz="2813"/>
            </a:lvl1pPr>
            <a:lvl2pPr>
              <a:defRPr sz="2313"/>
            </a:lvl2pPr>
            <a:lvl3pPr>
              <a:defRPr sz="2000"/>
            </a:lvl3pPr>
            <a:lvl4pPr>
              <a:defRPr sz="1813"/>
            </a:lvl4pPr>
            <a:lvl5pPr>
              <a:defRPr sz="1813"/>
            </a:lvl5pPr>
            <a:lvl6pPr>
              <a:defRPr sz="1813"/>
            </a:lvl6pPr>
            <a:lvl7pPr>
              <a:defRPr sz="1813"/>
            </a:lvl7pPr>
            <a:lvl8pPr>
              <a:defRPr sz="1813"/>
            </a:lvl8pPr>
            <a:lvl9pPr>
              <a:defRPr sz="18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476501" y="1714512"/>
            <a:ext cx="1866900" cy="2880233"/>
          </a:xfrm>
        </p:spPr>
        <p:txBody>
          <a:bodyPr/>
          <a:lstStyle>
            <a:lvl1pPr>
              <a:defRPr sz="2813"/>
            </a:lvl1pPr>
            <a:lvl2pPr>
              <a:defRPr sz="2313"/>
            </a:lvl2pPr>
            <a:lvl3pPr>
              <a:defRPr sz="2000"/>
            </a:lvl3pPr>
            <a:lvl4pPr>
              <a:defRPr sz="1813"/>
            </a:lvl4pPr>
            <a:lvl5pPr>
              <a:defRPr sz="1813"/>
            </a:lvl5pPr>
            <a:lvl6pPr>
              <a:defRPr sz="1813"/>
            </a:lvl6pPr>
            <a:lvl7pPr>
              <a:defRPr sz="1813"/>
            </a:lvl7pPr>
            <a:lvl8pPr>
              <a:defRPr sz="1813"/>
            </a:lvl8pPr>
            <a:lvl9pPr>
              <a:defRPr sz="18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pPr>
              <a:defRPr/>
            </a:pPr>
            <a:r>
              <a:rPr lang="en-US"/>
              <a:t>© 2014 International Business Machines Corporation</a:t>
            </a:r>
          </a:p>
        </p:txBody>
      </p:sp>
      <p:sp>
        <p:nvSpPr>
          <p:cNvPr id="6" name="Rectangle 6"/>
          <p:cNvSpPr>
            <a:spLocks noGrp="1" noChangeArrowheads="1"/>
          </p:cNvSpPr>
          <p:nvPr>
            <p:ph type="sldNum" sz="quarter" idx="11"/>
          </p:nvPr>
        </p:nvSpPr>
        <p:spPr>
          <a:ln/>
        </p:spPr>
        <p:txBody>
          <a:bodyPr/>
          <a:lstStyle>
            <a:lvl1pPr>
              <a:defRPr/>
            </a:lvl1pPr>
          </a:lstStyle>
          <a:p>
            <a:pPr>
              <a:defRPr/>
            </a:pPr>
            <a:fld id="{712605C8-40FC-DF43-B574-EC37014E78C7}" type="slidenum">
              <a:rPr lang="en-US"/>
              <a:pPr>
                <a:defRPr/>
              </a:pPr>
              <a:t>‹#›</a:t>
            </a:fld>
            <a:endParaRPr lang="en-US"/>
          </a:p>
        </p:txBody>
      </p:sp>
    </p:spTree>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6197"/>
            <a:ext cx="8229600" cy="856457"/>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468"/>
            <a:ext cx="4040188" cy="478981"/>
          </a:xfrm>
        </p:spPr>
        <p:txBody>
          <a:bodyPr anchor="b"/>
          <a:lstStyle>
            <a:lvl1pPr marL="0" indent="0">
              <a:buNone/>
              <a:defRPr sz="2313" b="1"/>
            </a:lvl1pPr>
            <a:lvl2pPr marL="456674" indent="0">
              <a:buNone/>
              <a:defRPr sz="2000" b="1"/>
            </a:lvl2pPr>
            <a:lvl3pPr marL="913347" indent="0">
              <a:buNone/>
              <a:defRPr sz="1813" b="1"/>
            </a:lvl3pPr>
            <a:lvl4pPr marL="1370021" indent="0">
              <a:buNone/>
              <a:defRPr sz="1625" b="1"/>
            </a:lvl4pPr>
            <a:lvl5pPr marL="1826693" indent="0">
              <a:buNone/>
              <a:defRPr sz="1625" b="1"/>
            </a:lvl5pPr>
            <a:lvl6pPr marL="2283367" indent="0">
              <a:buNone/>
              <a:defRPr sz="1625" b="1"/>
            </a:lvl6pPr>
            <a:lvl7pPr marL="2740038" indent="0">
              <a:buNone/>
              <a:defRPr sz="1625" b="1"/>
            </a:lvl7pPr>
            <a:lvl8pPr marL="3196710" indent="0">
              <a:buNone/>
              <a:defRPr sz="1625" b="1"/>
            </a:lvl8pPr>
            <a:lvl9pPr marL="3653385" indent="0">
              <a:buNone/>
              <a:defRPr sz="1625" b="1"/>
            </a:lvl9pPr>
          </a:lstStyle>
          <a:p>
            <a:pPr lvl="0"/>
            <a:r>
              <a:rPr lang="en-US"/>
              <a:t>Click to edit Master text styles</a:t>
            </a:r>
          </a:p>
        </p:txBody>
      </p:sp>
      <p:sp>
        <p:nvSpPr>
          <p:cNvPr id="4" name="Content Placeholder 3"/>
          <p:cNvSpPr>
            <a:spLocks noGrp="1"/>
          </p:cNvSpPr>
          <p:nvPr>
            <p:ph sz="half" idx="2"/>
          </p:nvPr>
        </p:nvSpPr>
        <p:spPr>
          <a:xfrm>
            <a:off x="457200" y="1630448"/>
            <a:ext cx="4040188" cy="2964293"/>
          </a:xfrm>
        </p:spPr>
        <p:txBody>
          <a:bodyPr/>
          <a:lstStyle>
            <a:lvl1pPr>
              <a:defRPr sz="2313"/>
            </a:lvl1pPr>
            <a:lvl2pPr>
              <a:defRPr sz="2000"/>
            </a:lvl2pPr>
            <a:lvl3pPr>
              <a:defRPr sz="1813"/>
            </a:lvl3pPr>
            <a:lvl4pPr>
              <a:defRPr sz="1625"/>
            </a:lvl4pPr>
            <a:lvl5pPr>
              <a:defRPr sz="1625"/>
            </a:lvl5pPr>
            <a:lvl6pPr>
              <a:defRPr sz="1625"/>
            </a:lvl6pPr>
            <a:lvl7pPr>
              <a:defRPr sz="1625"/>
            </a:lvl7pPr>
            <a:lvl8pPr>
              <a:defRPr sz="1625"/>
            </a:lvl8pPr>
            <a:lvl9pPr>
              <a:defRPr sz="16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3" y="1151468"/>
            <a:ext cx="4041775" cy="478981"/>
          </a:xfrm>
        </p:spPr>
        <p:txBody>
          <a:bodyPr anchor="b"/>
          <a:lstStyle>
            <a:lvl1pPr marL="0" indent="0">
              <a:buNone/>
              <a:defRPr sz="2313" b="1"/>
            </a:lvl1pPr>
            <a:lvl2pPr marL="456674" indent="0">
              <a:buNone/>
              <a:defRPr sz="2000" b="1"/>
            </a:lvl2pPr>
            <a:lvl3pPr marL="913347" indent="0">
              <a:buNone/>
              <a:defRPr sz="1813" b="1"/>
            </a:lvl3pPr>
            <a:lvl4pPr marL="1370021" indent="0">
              <a:buNone/>
              <a:defRPr sz="1625" b="1"/>
            </a:lvl4pPr>
            <a:lvl5pPr marL="1826693" indent="0">
              <a:buNone/>
              <a:defRPr sz="1625" b="1"/>
            </a:lvl5pPr>
            <a:lvl6pPr marL="2283367" indent="0">
              <a:buNone/>
              <a:defRPr sz="1625" b="1"/>
            </a:lvl6pPr>
            <a:lvl7pPr marL="2740038" indent="0">
              <a:buNone/>
              <a:defRPr sz="1625" b="1"/>
            </a:lvl7pPr>
            <a:lvl8pPr marL="3196710" indent="0">
              <a:buNone/>
              <a:defRPr sz="1625" b="1"/>
            </a:lvl8pPr>
            <a:lvl9pPr marL="3653385" indent="0">
              <a:buNone/>
              <a:defRPr sz="1625" b="1"/>
            </a:lvl9pPr>
          </a:lstStyle>
          <a:p>
            <a:pPr lvl="0"/>
            <a:r>
              <a:rPr lang="en-US"/>
              <a:t>Click to edit Master text styles</a:t>
            </a:r>
          </a:p>
        </p:txBody>
      </p:sp>
      <p:sp>
        <p:nvSpPr>
          <p:cNvPr id="6" name="Content Placeholder 5"/>
          <p:cNvSpPr>
            <a:spLocks noGrp="1"/>
          </p:cNvSpPr>
          <p:nvPr>
            <p:ph sz="quarter" idx="4"/>
          </p:nvPr>
        </p:nvSpPr>
        <p:spPr>
          <a:xfrm>
            <a:off x="4645033" y="1630448"/>
            <a:ext cx="4041775" cy="2964293"/>
          </a:xfrm>
        </p:spPr>
        <p:txBody>
          <a:bodyPr/>
          <a:lstStyle>
            <a:lvl1pPr>
              <a:defRPr sz="2313"/>
            </a:lvl1pPr>
            <a:lvl2pPr>
              <a:defRPr sz="2000"/>
            </a:lvl2pPr>
            <a:lvl3pPr>
              <a:defRPr sz="1813"/>
            </a:lvl3pPr>
            <a:lvl4pPr>
              <a:defRPr sz="1625"/>
            </a:lvl4pPr>
            <a:lvl5pPr>
              <a:defRPr sz="1625"/>
            </a:lvl5pPr>
            <a:lvl6pPr>
              <a:defRPr sz="1625"/>
            </a:lvl6pPr>
            <a:lvl7pPr>
              <a:defRPr sz="1625"/>
            </a:lvl7pPr>
            <a:lvl8pPr>
              <a:defRPr sz="1625"/>
            </a:lvl8pPr>
            <a:lvl9pPr>
              <a:defRPr sz="16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ftr" sz="quarter" idx="10"/>
          </p:nvPr>
        </p:nvSpPr>
        <p:spPr>
          <a:ln/>
        </p:spPr>
        <p:txBody>
          <a:bodyPr/>
          <a:lstStyle>
            <a:lvl1pPr>
              <a:defRPr/>
            </a:lvl1pPr>
          </a:lstStyle>
          <a:p>
            <a:pPr>
              <a:defRPr/>
            </a:pPr>
            <a:r>
              <a:rPr lang="en-US"/>
              <a:t>© 2014 International Business Machines Corporation</a:t>
            </a:r>
          </a:p>
        </p:txBody>
      </p:sp>
      <p:sp>
        <p:nvSpPr>
          <p:cNvPr id="8" name="Rectangle 6"/>
          <p:cNvSpPr>
            <a:spLocks noGrp="1" noChangeArrowheads="1"/>
          </p:cNvSpPr>
          <p:nvPr>
            <p:ph type="sldNum" sz="quarter" idx="11"/>
          </p:nvPr>
        </p:nvSpPr>
        <p:spPr>
          <a:ln/>
        </p:spPr>
        <p:txBody>
          <a:bodyPr/>
          <a:lstStyle>
            <a:lvl1pPr>
              <a:defRPr/>
            </a:lvl1pPr>
          </a:lstStyle>
          <a:p>
            <a:pPr>
              <a:defRPr/>
            </a:pPr>
            <a:fld id="{42019757-725C-7B4A-B50C-7414A56A8448}" type="slidenum">
              <a:rPr lang="en-US"/>
              <a:pPr>
                <a:defRPr/>
              </a:pPr>
              <a:t>‹#›</a:t>
            </a:fld>
            <a:endParaRPr lang="en-US"/>
          </a:p>
        </p:txBody>
      </p:sp>
    </p:spTree>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ftr" sz="quarter" idx="10"/>
          </p:nvPr>
        </p:nvSpPr>
        <p:spPr>
          <a:ln/>
        </p:spPr>
        <p:txBody>
          <a:bodyPr/>
          <a:lstStyle>
            <a:lvl1pPr>
              <a:defRPr/>
            </a:lvl1pPr>
          </a:lstStyle>
          <a:p>
            <a:pPr>
              <a:defRPr/>
            </a:pPr>
            <a:r>
              <a:rPr lang="en-US"/>
              <a:t>© 2014 International Business Machines Corporation</a:t>
            </a:r>
          </a:p>
        </p:txBody>
      </p:sp>
      <p:sp>
        <p:nvSpPr>
          <p:cNvPr id="4" name="Rectangle 6"/>
          <p:cNvSpPr>
            <a:spLocks noGrp="1" noChangeArrowheads="1"/>
          </p:cNvSpPr>
          <p:nvPr>
            <p:ph type="sldNum" sz="quarter" idx="11"/>
          </p:nvPr>
        </p:nvSpPr>
        <p:spPr>
          <a:ln/>
        </p:spPr>
        <p:txBody>
          <a:bodyPr/>
          <a:lstStyle>
            <a:lvl1pPr>
              <a:defRPr/>
            </a:lvl1pPr>
          </a:lstStyle>
          <a:p>
            <a:pPr>
              <a:defRPr/>
            </a:pPr>
            <a:fld id="{B8B98973-C1FC-914A-BE79-1FB22C8F6BD2}" type="slidenum">
              <a:rPr lang="en-US"/>
              <a:pPr>
                <a:defRPr/>
              </a:pPr>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smtClean="0"/>
              <a:t>Watson Data Platform / July, 2017 / © 2017 IBM Corporation</a:t>
            </a:r>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88723037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Watson Data Platform / July, 2017 / © 2017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smtClean="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smtClean="0"/>
              <a:t>Click to edit Master text styles</a:t>
            </a:r>
          </a:p>
        </p:txBody>
      </p:sp>
    </p:spTree>
    <p:extLst>
      <p:ext uri="{BB962C8B-B14F-4D97-AF65-F5344CB8AC3E}">
        <p14:creationId xmlns:p14="http://schemas.microsoft.com/office/powerpoint/2010/main" val="1742881980"/>
      </p:ext>
    </p:extLst>
  </p:cSld>
  <p:clrMapOvr>
    <a:masterClrMapping/>
  </p:clrMapOvr>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t>© 2014 International Business Machines Corporation</a:t>
            </a:r>
          </a:p>
        </p:txBody>
      </p:sp>
      <p:sp>
        <p:nvSpPr>
          <p:cNvPr id="3" name="Rectangle 6"/>
          <p:cNvSpPr>
            <a:spLocks noGrp="1" noChangeArrowheads="1"/>
          </p:cNvSpPr>
          <p:nvPr>
            <p:ph type="sldNum" sz="quarter" idx="11"/>
          </p:nvPr>
        </p:nvSpPr>
        <p:spPr>
          <a:ln/>
        </p:spPr>
        <p:txBody>
          <a:bodyPr/>
          <a:lstStyle>
            <a:lvl1pPr>
              <a:defRPr/>
            </a:lvl1pPr>
          </a:lstStyle>
          <a:p>
            <a:pPr>
              <a:defRPr/>
            </a:pPr>
            <a:fld id="{C3C9FF11-AF8D-D541-97E9-68F85804A083}" type="slidenum">
              <a:rPr lang="en-US"/>
              <a:pPr>
                <a:defRPr/>
              </a:pPr>
              <a:t>‹#›</a:t>
            </a:fld>
            <a:endParaRPr lang="en-US"/>
          </a:p>
        </p:txBody>
      </p:sp>
    </p:spTree>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9" y="204612"/>
            <a:ext cx="3008313" cy="87231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604"/>
            <a:ext cx="5111750" cy="4390135"/>
          </a:xfrm>
        </p:spPr>
        <p:txBody>
          <a:bodyPr/>
          <a:lstStyle>
            <a:lvl1pPr>
              <a:defRPr sz="3125"/>
            </a:lvl1pPr>
            <a:lvl2pPr>
              <a:defRPr sz="2813"/>
            </a:lvl2pPr>
            <a:lvl3pPr>
              <a:defRPr sz="2313"/>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9" y="1076929"/>
            <a:ext cx="3008313" cy="3517816"/>
          </a:xfrm>
        </p:spPr>
        <p:txBody>
          <a:bodyPr/>
          <a:lstStyle>
            <a:lvl1pPr marL="0" indent="0">
              <a:buNone/>
              <a:defRPr sz="1375"/>
            </a:lvl1pPr>
            <a:lvl2pPr marL="456674" indent="0">
              <a:buNone/>
              <a:defRPr sz="1188"/>
            </a:lvl2pPr>
            <a:lvl3pPr marL="913347" indent="0">
              <a:buNone/>
              <a:defRPr sz="1000"/>
            </a:lvl3pPr>
            <a:lvl4pPr marL="1370021" indent="0">
              <a:buNone/>
              <a:defRPr sz="875"/>
            </a:lvl4pPr>
            <a:lvl5pPr marL="1826693" indent="0">
              <a:buNone/>
              <a:defRPr sz="875"/>
            </a:lvl5pPr>
            <a:lvl6pPr marL="2283367" indent="0">
              <a:buNone/>
              <a:defRPr sz="875"/>
            </a:lvl6pPr>
            <a:lvl7pPr marL="2740038" indent="0">
              <a:buNone/>
              <a:defRPr sz="875"/>
            </a:lvl7pPr>
            <a:lvl8pPr marL="3196710" indent="0">
              <a:buNone/>
              <a:defRPr sz="875"/>
            </a:lvl8pPr>
            <a:lvl9pPr marL="3653385" indent="0">
              <a:buNone/>
              <a:defRPr sz="875"/>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t>© 2014 International Business Machines Corporation</a:t>
            </a:r>
          </a:p>
        </p:txBody>
      </p:sp>
      <p:sp>
        <p:nvSpPr>
          <p:cNvPr id="6" name="Rectangle 6"/>
          <p:cNvSpPr>
            <a:spLocks noGrp="1" noChangeArrowheads="1"/>
          </p:cNvSpPr>
          <p:nvPr>
            <p:ph type="sldNum" sz="quarter" idx="11"/>
          </p:nvPr>
        </p:nvSpPr>
        <p:spPr>
          <a:ln/>
        </p:spPr>
        <p:txBody>
          <a:bodyPr/>
          <a:lstStyle>
            <a:lvl1pPr>
              <a:defRPr/>
            </a:lvl1pPr>
          </a:lstStyle>
          <a:p>
            <a:pPr>
              <a:defRPr/>
            </a:pPr>
            <a:fld id="{61D54E14-510E-A642-B21E-D5D658E9433D}" type="slidenum">
              <a:rPr lang="en-US"/>
              <a:pPr>
                <a:defRPr/>
              </a:pPr>
              <a:t>‹#›</a:t>
            </a:fld>
            <a:endParaRPr lang="en-US"/>
          </a:p>
        </p:txBody>
      </p:sp>
    </p:spTree>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291"/>
            <a:ext cx="5486400" cy="425056"/>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962"/>
            <a:ext cx="5486400" cy="3086417"/>
          </a:xfrm>
        </p:spPr>
        <p:txBody>
          <a:bodyPr/>
          <a:lstStyle>
            <a:lvl1pPr marL="0" indent="0">
              <a:buNone/>
              <a:defRPr sz="3125"/>
            </a:lvl1pPr>
            <a:lvl2pPr marL="456674" indent="0">
              <a:buNone/>
              <a:defRPr sz="2813"/>
            </a:lvl2pPr>
            <a:lvl3pPr marL="913347" indent="0">
              <a:buNone/>
              <a:defRPr sz="2313"/>
            </a:lvl3pPr>
            <a:lvl4pPr marL="1370021" indent="0">
              <a:buNone/>
              <a:defRPr sz="2000"/>
            </a:lvl4pPr>
            <a:lvl5pPr marL="1826693" indent="0">
              <a:buNone/>
              <a:defRPr sz="2000"/>
            </a:lvl5pPr>
            <a:lvl6pPr marL="2283367" indent="0">
              <a:buNone/>
              <a:defRPr sz="2000"/>
            </a:lvl6pPr>
            <a:lvl7pPr marL="2740038" indent="0">
              <a:buNone/>
              <a:defRPr sz="2000"/>
            </a:lvl7pPr>
            <a:lvl8pPr marL="3196710" indent="0">
              <a:buNone/>
              <a:defRPr sz="2000"/>
            </a:lvl8pPr>
            <a:lvl9pPr marL="3653385"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4025349"/>
            <a:ext cx="5486400" cy="604278"/>
          </a:xfrm>
        </p:spPr>
        <p:txBody>
          <a:bodyPr/>
          <a:lstStyle>
            <a:lvl1pPr marL="0" indent="0">
              <a:buNone/>
              <a:defRPr sz="1375"/>
            </a:lvl1pPr>
            <a:lvl2pPr marL="456674" indent="0">
              <a:buNone/>
              <a:defRPr sz="1188"/>
            </a:lvl2pPr>
            <a:lvl3pPr marL="913347" indent="0">
              <a:buNone/>
              <a:defRPr sz="1000"/>
            </a:lvl3pPr>
            <a:lvl4pPr marL="1370021" indent="0">
              <a:buNone/>
              <a:defRPr sz="875"/>
            </a:lvl4pPr>
            <a:lvl5pPr marL="1826693" indent="0">
              <a:buNone/>
              <a:defRPr sz="875"/>
            </a:lvl5pPr>
            <a:lvl6pPr marL="2283367" indent="0">
              <a:buNone/>
              <a:defRPr sz="875"/>
            </a:lvl6pPr>
            <a:lvl7pPr marL="2740038" indent="0">
              <a:buNone/>
              <a:defRPr sz="875"/>
            </a:lvl7pPr>
            <a:lvl8pPr marL="3196710" indent="0">
              <a:buNone/>
              <a:defRPr sz="875"/>
            </a:lvl8pPr>
            <a:lvl9pPr marL="3653385" indent="0">
              <a:buNone/>
              <a:defRPr sz="875"/>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t>© 2014 International Business Machines Corporation</a:t>
            </a:r>
          </a:p>
        </p:txBody>
      </p:sp>
      <p:sp>
        <p:nvSpPr>
          <p:cNvPr id="6" name="Rectangle 6"/>
          <p:cNvSpPr>
            <a:spLocks noGrp="1" noChangeArrowheads="1"/>
          </p:cNvSpPr>
          <p:nvPr>
            <p:ph type="sldNum" sz="quarter" idx="11"/>
          </p:nvPr>
        </p:nvSpPr>
        <p:spPr>
          <a:ln/>
        </p:spPr>
        <p:txBody>
          <a:bodyPr/>
          <a:lstStyle>
            <a:lvl1pPr>
              <a:defRPr/>
            </a:lvl1pPr>
          </a:lstStyle>
          <a:p>
            <a:pPr>
              <a:defRPr/>
            </a:pPr>
            <a:fld id="{B46116D3-7CD2-9641-BE49-1C307BBE2A46}" type="slidenum">
              <a:rPr lang="en-US"/>
              <a:pPr>
                <a:defRPr/>
              </a:pPr>
              <a:t>‹#›</a:t>
            </a:fld>
            <a:endParaRPr lang="en-US"/>
          </a:p>
        </p:txBody>
      </p:sp>
    </p:spTree>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a:t>© 2014 International Business Machines Corporation</a:t>
            </a:r>
          </a:p>
        </p:txBody>
      </p:sp>
      <p:sp>
        <p:nvSpPr>
          <p:cNvPr id="5" name="Rectangle 6"/>
          <p:cNvSpPr>
            <a:spLocks noGrp="1" noChangeArrowheads="1"/>
          </p:cNvSpPr>
          <p:nvPr>
            <p:ph type="sldNum" sz="quarter" idx="11"/>
          </p:nvPr>
        </p:nvSpPr>
        <p:spPr>
          <a:ln/>
        </p:spPr>
        <p:txBody>
          <a:bodyPr/>
          <a:lstStyle>
            <a:lvl1pPr>
              <a:defRPr/>
            </a:lvl1pPr>
          </a:lstStyle>
          <a:p>
            <a:pPr>
              <a:defRPr/>
            </a:pPr>
            <a:fld id="{4AB82973-9BAA-274A-A579-14789A6EF0AB}" type="slidenum">
              <a:rPr lang="en-US"/>
              <a:pPr>
                <a:defRPr/>
              </a:pPr>
              <a:t>‹#›</a:t>
            </a:fld>
            <a:endParaRPr lang="en-US"/>
          </a:p>
        </p:txBody>
      </p:sp>
    </p:spTree>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6054"/>
            <a:ext cx="2057400" cy="38286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1" y="766054"/>
            <a:ext cx="6019800" cy="38286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a:t>© 2014 International Business Machines Corporation</a:t>
            </a:r>
          </a:p>
        </p:txBody>
      </p:sp>
      <p:sp>
        <p:nvSpPr>
          <p:cNvPr id="5" name="Rectangle 6"/>
          <p:cNvSpPr>
            <a:spLocks noGrp="1" noChangeArrowheads="1"/>
          </p:cNvSpPr>
          <p:nvPr>
            <p:ph type="sldNum" sz="quarter" idx="11"/>
          </p:nvPr>
        </p:nvSpPr>
        <p:spPr>
          <a:ln/>
        </p:spPr>
        <p:txBody>
          <a:bodyPr/>
          <a:lstStyle>
            <a:lvl1pPr>
              <a:defRPr/>
            </a:lvl1pPr>
          </a:lstStyle>
          <a:p>
            <a:pPr>
              <a:defRPr/>
            </a:pPr>
            <a:fld id="{78B8D65A-282C-884A-BC1D-9EA74FB6276A}" type="slidenum">
              <a:rPr lang="en-US"/>
              <a:pPr>
                <a:defRPr/>
              </a:pPr>
              <a:t>‹#›</a:t>
            </a:fld>
            <a:endParaRPr lang="en-US"/>
          </a:p>
        </p:txBody>
      </p:sp>
    </p:spTree>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766054"/>
            <a:ext cx="8229600" cy="320378"/>
          </a:xfrm>
        </p:spPr>
        <p:txBody>
          <a:bodyPr/>
          <a:lstStyle/>
          <a:p>
            <a:r>
              <a:rPr lang="en-US"/>
              <a:t>Click to edit Master title style</a:t>
            </a:r>
          </a:p>
        </p:txBody>
      </p:sp>
      <p:sp>
        <p:nvSpPr>
          <p:cNvPr id="3" name="Text Placeholder 2"/>
          <p:cNvSpPr>
            <a:spLocks noGrp="1"/>
          </p:cNvSpPr>
          <p:nvPr>
            <p:ph type="body" sz="half" idx="1"/>
          </p:nvPr>
        </p:nvSpPr>
        <p:spPr>
          <a:xfrm>
            <a:off x="457200" y="1714512"/>
            <a:ext cx="1866900" cy="2880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2476501" y="1714512"/>
            <a:ext cx="1866900" cy="2880233"/>
          </a:xfrm>
        </p:spPr>
        <p:txBody>
          <a:bodyPr/>
          <a:lstStyle/>
          <a:p>
            <a:pPr lvl="0"/>
            <a:r>
              <a:rPr lang="en-US" noProof="0"/>
              <a:t>Click icon to add chart</a:t>
            </a:r>
          </a:p>
        </p:txBody>
      </p:sp>
      <p:sp>
        <p:nvSpPr>
          <p:cNvPr id="5" name="Rectangle 5"/>
          <p:cNvSpPr>
            <a:spLocks noGrp="1" noChangeArrowheads="1"/>
          </p:cNvSpPr>
          <p:nvPr>
            <p:ph type="ftr" sz="quarter" idx="10"/>
          </p:nvPr>
        </p:nvSpPr>
        <p:spPr>
          <a:ln/>
        </p:spPr>
        <p:txBody>
          <a:bodyPr/>
          <a:lstStyle>
            <a:lvl1pPr>
              <a:defRPr/>
            </a:lvl1pPr>
          </a:lstStyle>
          <a:p>
            <a:pPr>
              <a:defRPr/>
            </a:pPr>
            <a:r>
              <a:rPr lang="en-US"/>
              <a:t>© 2014 International Business Machines Corporation</a:t>
            </a:r>
          </a:p>
        </p:txBody>
      </p:sp>
      <p:sp>
        <p:nvSpPr>
          <p:cNvPr id="6" name="Rectangle 6"/>
          <p:cNvSpPr>
            <a:spLocks noGrp="1" noChangeArrowheads="1"/>
          </p:cNvSpPr>
          <p:nvPr>
            <p:ph type="sldNum" sz="quarter" idx="11"/>
          </p:nvPr>
        </p:nvSpPr>
        <p:spPr>
          <a:ln/>
        </p:spPr>
        <p:txBody>
          <a:bodyPr/>
          <a:lstStyle>
            <a:lvl1pPr>
              <a:defRPr/>
            </a:lvl1pPr>
          </a:lstStyle>
          <a:p>
            <a:pPr>
              <a:defRPr/>
            </a:pPr>
            <a:fld id="{C6D40D98-B898-1F47-A99B-0D30B9740DA7}" type="slidenum">
              <a:rPr lang="en-US"/>
              <a:pPr>
                <a:defRPr/>
              </a:pPr>
              <a:t>‹#›</a:t>
            </a:fld>
            <a:endParaRPr lang="en-US"/>
          </a:p>
        </p:txBody>
      </p:sp>
    </p:spTree>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91" y="1191"/>
          <a:ext cx="1587" cy="1190"/>
        </p:xfrm>
        <a:graphic>
          <a:graphicData uri="http://schemas.openxmlformats.org/presentationml/2006/ole">
            <mc:AlternateContent xmlns:mc="http://schemas.openxmlformats.org/markup-compatibility/2006">
              <mc:Choice xmlns:v="urn:schemas-microsoft-com:vml" Requires="v">
                <p:oleObj spid="_x0000_s1133" name="think-cell Slide" r:id="rId4" imgW="216" imgH="216" progId="TCLayout.ActiveDocument.1">
                  <p:embed/>
                </p:oleObj>
              </mc:Choice>
              <mc:Fallback>
                <p:oleObj name="think-cell Slide" r:id="rId4" imgW="216" imgH="216" progId="TCLayout.ActiveDocument.1">
                  <p:embed/>
                  <p:pic>
                    <p:nvPicPr>
                      <p:cNvPr id="0" name=""/>
                      <p:cNvPicPr/>
                      <p:nvPr/>
                    </p:nvPicPr>
                    <p:blipFill>
                      <a:blip r:embed="rId5"/>
                      <a:stretch>
                        <a:fillRect/>
                      </a:stretch>
                    </p:blipFill>
                    <p:spPr>
                      <a:xfrm>
                        <a:off x="1591" y="1191"/>
                        <a:ext cx="1587" cy="1190"/>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lvl1pPr>
              <a:defRPr/>
            </a:lvl1pPr>
          </a:lstStyle>
          <a:p>
            <a:r>
              <a:rPr lang="en-US" dirty="0"/>
              <a:t>Agenda</a:t>
            </a:r>
          </a:p>
        </p:txBody>
      </p:sp>
      <p:sp>
        <p:nvSpPr>
          <p:cNvPr id="13" name="Text Placeholder 12"/>
          <p:cNvSpPr>
            <a:spLocks noGrp="1"/>
          </p:cNvSpPr>
          <p:nvPr>
            <p:ph type="body" sz="quarter" idx="12"/>
          </p:nvPr>
        </p:nvSpPr>
        <p:spPr>
          <a:xfrm>
            <a:off x="303212" y="820772"/>
            <a:ext cx="8695944" cy="3525012"/>
          </a:xfrm>
        </p:spPr>
        <p:txBody>
          <a:bodyPr/>
          <a:lstStyle>
            <a:lvl1pPr>
              <a:lnSpc>
                <a:spcPct val="200000"/>
              </a:lnSpc>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smtClean="0">
                <a:solidFill>
                  <a:srgbClr val="000000"/>
                </a:solidFill>
              </a:rPr>
              <a:t>Group Name / DOC ID / Month XX, 2017 / © 2017 IBM Corporation</a:t>
            </a:r>
            <a:endParaRPr lang="en-US">
              <a:solidFill>
                <a:srgbClr val="000000"/>
              </a:solidFill>
            </a:endParaRPr>
          </a:p>
        </p:txBody>
      </p:sp>
      <p:sp>
        <p:nvSpPr>
          <p:cNvPr id="4" name="Title 3"/>
          <p:cNvSpPr>
            <a:spLocks noGrp="1"/>
          </p:cNvSpPr>
          <p:nvPr>
            <p:ph type="title"/>
          </p:nvPr>
        </p:nvSpPr>
        <p:spPr>
          <a:xfrm>
            <a:off x="228603" y="203781"/>
            <a:ext cx="4114801" cy="4479344"/>
          </a:xfrm>
        </p:spPr>
        <p:txBody>
          <a:bodyPr/>
          <a:lstStyle>
            <a:lvl1pPr>
              <a:lnSpc>
                <a:spcPct val="90000"/>
              </a:lnSpc>
              <a:defRPr sz="2400" b="0">
                <a:solidFill>
                  <a:schemeClr val="tx1"/>
                </a:solidFill>
              </a:defRPr>
            </a:lvl1pPr>
          </a:lstStyle>
          <a:p>
            <a:r>
              <a:rPr lang="en-US" smtClean="0"/>
              <a:t>Click to edit Master title style</a:t>
            </a:r>
            <a:endParaRPr lang="en-US" dirty="0"/>
          </a:p>
        </p:txBody>
      </p:sp>
      <p:pic>
        <p:nvPicPr>
          <p:cNvPr id="8" name="Picture 7"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393811" y="4705338"/>
            <a:ext cx="521589" cy="211471"/>
          </a:xfrm>
          <a:prstGeom prst="rect">
            <a:avLst/>
          </a:prstGeom>
        </p:spPr>
      </p:pic>
    </p:spTree>
    <p:extLst/>
  </p:cSld>
  <p:clrMapOvr>
    <a:masterClrMapping/>
  </p:clrMapOvr>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smtClean="0">
                <a:solidFill>
                  <a:srgbClr val="000000"/>
                </a:solidFill>
              </a:rPr>
              <a:t>Group Name / DOC ID / Month XX, 2017 / © 2017 IBM Corporation</a:t>
            </a:r>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Group Name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39780" algn="dec"/>
              </a:tabLst>
              <a:defRPr/>
            </a:lvl1pPr>
            <a:lvl2pPr marL="173022" indent="-173022">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56" rtl="0" eaLnBrk="1" fontAlgn="auto" latinLnBrk="0" hangingPunct="1">
              <a:lnSpc>
                <a:spcPct val="100000"/>
              </a:lnSpc>
              <a:spcBef>
                <a:spcPts val="0"/>
              </a:spcBef>
              <a:spcAft>
                <a:spcPts val="0"/>
              </a:spcAft>
              <a:buClrTx/>
              <a:buSzTx/>
              <a:buFont typeface="Arial"/>
              <a:buNone/>
              <a:tabLst>
                <a:tab pos="4022958" algn="r"/>
              </a:tabLst>
              <a:defRPr/>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39780"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56" rtl="0" eaLnBrk="1" fontAlgn="auto" latinLnBrk="0" hangingPunct="1">
              <a:lnSpc>
                <a:spcPct val="100000"/>
              </a:lnSpc>
              <a:spcBef>
                <a:spcPts val="1100"/>
              </a:spcBef>
              <a:spcAft>
                <a:spcPts val="0"/>
              </a:spcAft>
              <a:buClrTx/>
              <a:buSzTx/>
              <a:buFont typeface="Arial"/>
              <a:buNone/>
              <a:tabLst>
                <a:tab pos="4022958" algn="r"/>
              </a:tabLst>
              <a:defRPr/>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Watson Data Platform / July, 2017 / © 2017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940492780"/>
      </p:ext>
    </p:extLst>
  </p:cSld>
  <p:clrMapOvr>
    <a:masterClrMapping/>
  </p:clrMapOvr>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6"/>
            <a:ext cx="4114800" cy="1003807"/>
          </a:xfrm>
        </p:spPr>
        <p:txBody>
          <a:bodyPr/>
          <a:lstStyle>
            <a:lvl1pPr>
              <a:defRPr sz="1600">
                <a:solidFill>
                  <a:schemeClr val="tx1"/>
                </a:solidFill>
              </a:defRPr>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solidFill>
                  <a:srgbClr val="000000"/>
                </a:solidFill>
              </a:rPr>
              <a:t>Group Name / DOC ID / Month XX, 2017 / © 2017 IBM Corporation</a:t>
            </a:r>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smtClean="0"/>
              <a:t>Click to edit Master text styles</a:t>
            </a:r>
          </a:p>
        </p:txBody>
      </p:sp>
    </p:spTree>
    <p:extLst/>
  </p:cSld>
  <p:clrMapOvr>
    <a:masterClrMapping/>
  </p:clrMapOvr>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6"/>
            <a:ext cx="4114800" cy="1003807"/>
          </a:xfrm>
        </p:spPr>
        <p:txBody>
          <a:bodyPr/>
          <a:lstStyle>
            <a:lvl1pPr>
              <a:defRPr sz="1600">
                <a:solidFill>
                  <a:schemeClr val="tx1"/>
                </a:solidFill>
              </a:defRPr>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solidFill>
                  <a:srgbClr val="000000"/>
                </a:solidFill>
              </a:rPr>
              <a:t>Group Name / DOC ID / Month XX, 2017 / © 2017 IBM Corporation</a:t>
            </a:r>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smtClean="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smtClean="0"/>
              <a:t>Drag picture to placeholder or click icon to add</a:t>
            </a:r>
            <a:endParaRPr lang="en-US"/>
          </a:p>
        </p:txBody>
      </p:sp>
    </p:spTree>
    <p:extLst/>
  </p:cSld>
  <p:clrMapOvr>
    <a:masterClrMapping/>
  </p:clrMapOvr>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80"/>
            <a:ext cx="8686800" cy="4473575"/>
          </a:xfrm>
        </p:spPr>
        <p:txBody>
          <a:bodyPr/>
          <a:lstStyle>
            <a:lvl1pPr>
              <a:lnSpc>
                <a:spcPct val="90000"/>
              </a:lnSpc>
              <a:defRPr sz="9600" b="1"/>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Group Name / DOC ID / Month XX, 2017 / © 2017 IBM Corporation</a:t>
            </a:r>
            <a:endParaRPr lang="en-US">
              <a:solidFill>
                <a:srgbClr val="000000"/>
              </a:solidFill>
            </a:endParaRPr>
          </a:p>
        </p:txBody>
      </p:sp>
    </p:spTree>
    <p:extLst/>
  </p:cSld>
  <p:clrMapOvr>
    <a:masterClrMapping/>
  </p:clrMapOvr>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63" indent="-117463">
              <a:tabLst/>
              <a:defRPr>
                <a:solidFill>
                  <a:schemeClr val="tx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solidFill>
                  <a:srgbClr val="000000"/>
                </a:solidFill>
              </a:rPr>
              <a:t>Group Name / DOC ID / Month XX, 2017 / © 2017 IBM Corporation</a:t>
            </a:r>
            <a:endParaRPr lang="en-US">
              <a:solidFill>
                <a:srgbClr val="000000"/>
              </a:solidFill>
            </a:endParaRPr>
          </a:p>
        </p:txBody>
      </p:sp>
    </p:spTree>
    <p:extLst/>
  </p:cSld>
  <p:clrMapOvr>
    <a:masterClrMapping/>
  </p:clrMapOvr>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Group Name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228600" y="200567"/>
            <a:ext cx="4114800" cy="300037"/>
          </a:xfrm>
        </p:spPr>
        <p:txBody>
          <a:bodyPr/>
          <a:lstStyle>
            <a:lvl1pPr>
              <a:defRPr sz="1100"/>
            </a:lvl1pPr>
          </a:lstStyle>
          <a:p>
            <a:pPr lvl="0"/>
            <a:r>
              <a:rPr lang="en-US" smtClean="0"/>
              <a:t>Click to edit Master text styles</a:t>
            </a:r>
          </a:p>
        </p:txBody>
      </p:sp>
    </p:spTree>
    <p:extLst/>
  </p:cSld>
  <p:clrMapOvr>
    <a:masterClrMapping/>
  </p:clrMapOvr>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Group Name / DOC ID / Month XX, 2017 / © 2017 IBM Corporation</a:t>
            </a:r>
            <a:endParaRPr lang="en-US">
              <a:solidFill>
                <a:srgbClr val="000000"/>
              </a:solidFill>
            </a:endParaRPr>
          </a:p>
        </p:txBody>
      </p:sp>
      <p:sp>
        <p:nvSpPr>
          <p:cNvPr id="8" name="Text Placeholder 7"/>
          <p:cNvSpPr>
            <a:spLocks noGrp="1"/>
          </p:cNvSpPr>
          <p:nvPr>
            <p:ph type="body" sz="quarter" idx="12"/>
          </p:nvPr>
        </p:nvSpPr>
        <p:spPr>
          <a:xfrm>
            <a:off x="228600" y="1124716"/>
            <a:ext cx="4114800" cy="3585845"/>
          </a:xfrm>
        </p:spPr>
        <p:txBody>
          <a:bodyPr/>
          <a:lstStyle>
            <a:lvl1pPr>
              <a:spcBef>
                <a:spcPts val="0"/>
              </a:spcBef>
              <a:defRPr sz="14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13"/>
          </p:nvPr>
        </p:nvSpPr>
        <p:spPr>
          <a:xfrm>
            <a:off x="4800600" y="1124716"/>
            <a:ext cx="4114800" cy="3585845"/>
          </a:xfrm>
        </p:spPr>
        <p:txBody>
          <a:bodyPr/>
          <a:lstStyle>
            <a:lvl1pPr>
              <a:spcBef>
                <a:spcPts val="0"/>
              </a:spcBef>
              <a:defRPr sz="14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Group Name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228600" y="201172"/>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3474"/>
            <a:ext cx="4114800" cy="3589655"/>
          </a:xfrm>
        </p:spPr>
        <p:txBody>
          <a:bodyPr/>
          <a:lstStyle>
            <a:lvl1pPr>
              <a:defRPr sz="1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Group Name / DOC ID / Month XX, 2017 / © 2017 IBM Corporation</a:t>
            </a:r>
            <a:endParaRPr lang="en-US">
              <a:solidFill>
                <a:srgbClr val="000000"/>
              </a:solidFill>
            </a:endParaRPr>
          </a:p>
        </p:txBody>
      </p:sp>
      <p:sp>
        <p:nvSpPr>
          <p:cNvPr id="6" name="Content Placeholder 5"/>
          <p:cNvSpPr>
            <a:spLocks noGrp="1"/>
          </p:cNvSpPr>
          <p:nvPr>
            <p:ph sz="quarter" idx="12"/>
          </p:nvPr>
        </p:nvSpPr>
        <p:spPr>
          <a:xfrm>
            <a:off x="228600" y="995522"/>
            <a:ext cx="4114800" cy="3687607"/>
          </a:xfrm>
        </p:spPr>
        <p:txBody>
          <a:bodyPr/>
          <a:lstStyle>
            <a:lvl1pPr>
              <a:defRPr sz="2400"/>
            </a:lvl1pPr>
          </a:lstStyle>
          <a:p>
            <a:pPr lvl="0"/>
            <a:r>
              <a:rPr lang="en-US" smtClean="0"/>
              <a:t>Click to edit Master text styles</a:t>
            </a:r>
          </a:p>
        </p:txBody>
      </p:sp>
      <p:sp>
        <p:nvSpPr>
          <p:cNvPr id="8" name="Content Placeholder 7"/>
          <p:cNvSpPr>
            <a:spLocks noGrp="1"/>
          </p:cNvSpPr>
          <p:nvPr>
            <p:ph sz="quarter" idx="13"/>
          </p:nvPr>
        </p:nvSpPr>
        <p:spPr>
          <a:xfrm>
            <a:off x="4800600" y="1116652"/>
            <a:ext cx="4114800" cy="3566477"/>
          </a:xfrm>
        </p:spPr>
        <p:txBody>
          <a:bodyPr/>
          <a:lstStyle>
            <a:lvl1pPr>
              <a:defRPr sz="1400"/>
            </a:lvl1pPr>
            <a:lvl2pPr>
              <a:defRPr sz="1400"/>
            </a:lvl2pPr>
            <a:lvl3pPr>
              <a:defRPr sz="14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Group Name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4800600" y="1093473"/>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228600" y="201172"/>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3473"/>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2514600" y="1093473"/>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6"/>
          </p:nvPr>
        </p:nvSpPr>
        <p:spPr>
          <a:xfrm>
            <a:off x="7086600" y="1093473"/>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smtClean="0"/>
              <a:t>Drag picture to placeholder or click icon to add</a:t>
            </a:r>
            <a:endParaRPr lang="en-US"/>
          </a:p>
        </p:txBody>
      </p:sp>
      <p:sp>
        <p:nvSpPr>
          <p:cNvPr id="2" name="Title 1"/>
          <p:cNvSpPr>
            <a:spLocks noGrp="1"/>
          </p:cNvSpPr>
          <p:nvPr>
            <p:ph type="title"/>
          </p:nvPr>
        </p:nvSpPr>
        <p:spPr>
          <a:xfrm>
            <a:off x="228600" y="411480"/>
            <a:ext cx="4114800" cy="64008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Group Name / DOC ID / Month XX, 2017 / © 2017 IBM Corporation</a:t>
            </a:r>
            <a:endParaRPr lang="en-US">
              <a:solidFill>
                <a:srgbClr val="000000"/>
              </a:solidFill>
            </a:endParaRPr>
          </a:p>
        </p:txBody>
      </p:sp>
      <p:sp>
        <p:nvSpPr>
          <p:cNvPr id="12" name="Text Placeholder 11"/>
          <p:cNvSpPr>
            <a:spLocks noGrp="1"/>
          </p:cNvSpPr>
          <p:nvPr>
            <p:ph type="body" sz="quarter" idx="13"/>
          </p:nvPr>
        </p:nvSpPr>
        <p:spPr>
          <a:xfrm>
            <a:off x="228600" y="201172"/>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7284"/>
            <a:ext cx="4114800" cy="3585845"/>
          </a:xfrm>
        </p:spPr>
        <p:txBody>
          <a:bodyPr/>
          <a:lstStyle>
            <a:lvl1pPr>
              <a:defRPr sz="1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Watson Data Platform / July, 2017 / © 2017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382511540"/>
      </p:ext>
    </p:extLst>
  </p:cSld>
  <p:clrMapOvr>
    <a:masterClrMapping/>
  </p:clrMapOvr>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smtClean="0"/>
              <a:t>Drag picture to placeholder or click icon to add</a:t>
            </a:r>
            <a:endParaRPr lang="en-US"/>
          </a:p>
        </p:txBody>
      </p:sp>
      <p:sp>
        <p:nvSpPr>
          <p:cNvPr id="2" name="Title 1"/>
          <p:cNvSpPr>
            <a:spLocks noGrp="1"/>
          </p:cNvSpPr>
          <p:nvPr>
            <p:ph type="title"/>
          </p:nvPr>
        </p:nvSpPr>
        <p:spPr>
          <a:xfrm>
            <a:off x="228600" y="201168"/>
            <a:ext cx="4114800" cy="6400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Group Name / DOC ID / Month XX, 2017 / © 2017 IBM Corporation</a:t>
            </a:r>
            <a:endParaRPr lang="en-US">
              <a:solidFill>
                <a:srgbClr val="000000"/>
              </a:solidFill>
            </a:endParaRPr>
          </a:p>
        </p:txBody>
      </p:sp>
      <p:sp>
        <p:nvSpPr>
          <p:cNvPr id="7" name="Text Placeholder 6"/>
          <p:cNvSpPr>
            <a:spLocks noGrp="1"/>
          </p:cNvSpPr>
          <p:nvPr>
            <p:ph type="body" sz="quarter" idx="14"/>
          </p:nvPr>
        </p:nvSpPr>
        <p:spPr>
          <a:xfrm>
            <a:off x="228600" y="1097283"/>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2514600" y="1097283"/>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Group Name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4800600" y="1097284"/>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228600" y="201172"/>
            <a:ext cx="4114800" cy="300037"/>
          </a:xfrm>
        </p:spPr>
        <p:txBody>
          <a:bodyPr/>
          <a:lstStyle>
            <a:lvl1pPr>
              <a:defRPr sz="1100"/>
            </a:lvl1pPr>
          </a:lstStyle>
          <a:p>
            <a:pPr lvl="0"/>
            <a:r>
              <a:rPr lang="en-US" smtClean="0"/>
              <a:t>Click to edit Master text styles</a:t>
            </a:r>
          </a:p>
        </p:txBody>
      </p:sp>
      <p:sp>
        <p:nvSpPr>
          <p:cNvPr id="10" name="Text Placeholder 9"/>
          <p:cNvSpPr>
            <a:spLocks noGrp="1"/>
          </p:cNvSpPr>
          <p:nvPr>
            <p:ph type="body" sz="quarter" idx="16"/>
          </p:nvPr>
        </p:nvSpPr>
        <p:spPr>
          <a:xfrm>
            <a:off x="7086600" y="1097284"/>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732"/>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smtClean="0">
                <a:solidFill>
                  <a:srgbClr val="000000"/>
                </a:solidFill>
              </a:rPr>
              <a:t>Group Name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4800600" y="1111290"/>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228600" y="201172"/>
            <a:ext cx="4114800" cy="300037"/>
          </a:xfrm>
        </p:spPr>
        <p:txBody>
          <a:bodyPr/>
          <a:lstStyle>
            <a:lvl1pPr>
              <a:defRPr sz="1100"/>
            </a:lvl1pPr>
          </a:lstStyle>
          <a:p>
            <a:pPr lvl="0"/>
            <a:r>
              <a:rPr lang="en-US" smtClean="0"/>
              <a:t>Click to edit Master text styles</a:t>
            </a:r>
          </a:p>
        </p:txBody>
      </p:sp>
    </p:spTree>
    <p:extLst/>
  </p:cSld>
  <p:clrMapOvr>
    <a:masterClrMapping/>
  </p:clrMapOvr>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smtClean="0"/>
              <a:t>Drag picture to placeholder or click icon to add</a:t>
            </a:r>
            <a:endParaRPr lang="en-US"/>
          </a:p>
        </p:txBody>
      </p:sp>
      <p:sp>
        <p:nvSpPr>
          <p:cNvPr id="2" name="Title 1"/>
          <p:cNvSpPr>
            <a:spLocks noGrp="1"/>
          </p:cNvSpPr>
          <p:nvPr>
            <p:ph type="title"/>
          </p:nvPr>
        </p:nvSpPr>
        <p:spPr>
          <a:xfrm>
            <a:off x="228600" y="201168"/>
            <a:ext cx="4114800" cy="4402899"/>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Group Name / DOC ID / Month XX, 2017 / © 2017 IBM Corporation</a:t>
            </a:r>
            <a:endParaRPr lang="en-US">
              <a:solidFill>
                <a:srgbClr val="000000"/>
              </a:solidFill>
            </a:endParaRPr>
          </a:p>
        </p:txBody>
      </p:sp>
    </p:spTree>
    <p:extLst/>
  </p:cSld>
  <p:clrMapOvr>
    <a:masterClrMapping/>
  </p:clrMapOvr>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Group Name / DOC ID / Month XX, 2017 / © 2017 IBM Corporation</a:t>
            </a:r>
            <a:endParaRPr lang="en-US">
              <a:solidFill>
                <a:srgbClr val="000000"/>
              </a:solidFill>
            </a:endParaRPr>
          </a:p>
        </p:txBody>
      </p:sp>
    </p:spTree>
    <p:extLst/>
  </p:cSld>
  <p:clrMapOvr>
    <a:masterClrMapping/>
  </p:clrMapOvr>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Group Name / DOC ID / Month XX, 2017 / © 2017 IBM Corporation</a:t>
            </a:r>
            <a:endParaRPr lang="en-US">
              <a:solidFill>
                <a:srgbClr val="000000"/>
              </a:solidFill>
            </a:endParaRPr>
          </a:p>
        </p:txBody>
      </p:sp>
    </p:spTree>
    <p:extLst/>
  </p:cSld>
  <p:clrMapOvr>
    <a:masterClrMapping/>
  </p:clrMapOvr>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576" tIns="192004" rIns="228576" bIns="228576"/>
          <a:lstStyle>
            <a:lvl1pPr>
              <a:defRPr sz="1400">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smtClean="0">
                <a:solidFill>
                  <a:srgbClr val="000000"/>
                </a:solidFill>
              </a:rPr>
              <a:t>Group Name / DOC ID / Month XX, 2017 / © 2017 IBM Corporation</a:t>
            </a:r>
            <a:endParaRPr lang="en-US">
              <a:solidFill>
                <a:srgbClr val="000000"/>
              </a:solidFill>
            </a:endParaRPr>
          </a:p>
        </p:txBody>
      </p:sp>
      <p:sp>
        <p:nvSpPr>
          <p:cNvPr id="12" name="Text Placeholder 11"/>
          <p:cNvSpPr>
            <a:spLocks noGrp="1"/>
          </p:cNvSpPr>
          <p:nvPr>
            <p:ph type="body" sz="quarter" idx="13"/>
          </p:nvPr>
        </p:nvSpPr>
        <p:spPr>
          <a:xfrm>
            <a:off x="228600" y="182882"/>
            <a:ext cx="4114800" cy="300037"/>
          </a:xfrm>
        </p:spPr>
        <p:txBody>
          <a:bodyPr/>
          <a:lstStyle>
            <a:lvl1pPr>
              <a:defRPr sz="1600"/>
            </a:lvl1pPr>
          </a:lstStyle>
          <a:p>
            <a:pPr lvl="0"/>
            <a:r>
              <a:rPr lang="en-US" dirty="0" smtClean="0"/>
              <a:t>Click to edit Master text styles</a:t>
            </a:r>
          </a:p>
        </p:txBody>
      </p:sp>
      <p:sp>
        <p:nvSpPr>
          <p:cNvPr id="7" name="Text Placeholder 6"/>
          <p:cNvSpPr>
            <a:spLocks noGrp="1"/>
          </p:cNvSpPr>
          <p:nvPr>
            <p:ph type="body" sz="quarter" idx="14"/>
          </p:nvPr>
        </p:nvSpPr>
        <p:spPr>
          <a:xfrm>
            <a:off x="228600" y="1097284"/>
            <a:ext cx="4114800" cy="3488731"/>
          </a:xfrm>
        </p:spPr>
        <p:txBody>
          <a:bodyPr/>
          <a:lstStyle>
            <a:lvl1pPr>
              <a:defRPr sz="1600"/>
            </a:lvl1pPr>
            <a:lvl2pPr>
              <a:defRPr sz="1400"/>
            </a:lvl2pPr>
            <a:lvl3pPr>
              <a:defRPr sz="14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576" tIns="192004" rIns="228576" bIns="228576"/>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576" tIns="192004" rIns="228576" bIns="228576"/>
          <a:lstStyle>
            <a:lvl1pPr>
              <a:defRPr sz="1400">
                <a:solidFill>
                  <a:schemeClr val="bg2"/>
                </a:solidFill>
              </a:defRPr>
            </a:lvl1pPr>
          </a:lstStyle>
          <a:p>
            <a:pPr lvl="0"/>
            <a:r>
              <a:rPr lang="en-US" dirty="0" smtClean="0"/>
              <a:t>Click to edit Master text styles</a:t>
            </a:r>
          </a:p>
        </p:txBody>
      </p:sp>
    </p:spTree>
    <p:extLst/>
  </p:cSld>
  <p:clrMapOvr>
    <a:masterClrMapping/>
  </p:clrMapOvr>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576" tIns="192004" rIns="228576" bIns="228576"/>
          <a:lstStyle>
            <a:lvl1pPr>
              <a:defRPr sz="14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576" tIns="192004" rIns="228576" bIns="228576"/>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solidFill>
                  <a:srgbClr val="FFFFFF"/>
                </a:solidFill>
              </a:rPr>
              <a:t>Group Name / DOC ID / Month XX, 2017 / © 2017 IBM Corporation</a:t>
            </a:r>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576" tIns="192004" rIns="228576" bIns="228576"/>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576" tIns="192004" rIns="228576" bIns="228576"/>
          <a:lstStyle>
            <a:lvl1pPr>
              <a:defRPr sz="1400">
                <a:solidFill>
                  <a:schemeClr val="bg2"/>
                </a:solidFill>
              </a:defRPr>
            </a:lvl1pPr>
          </a:lstStyle>
          <a:p>
            <a:pPr lvl="0"/>
            <a:r>
              <a:rPr lang="en-US" dirty="0" smtClean="0"/>
              <a:t>Click to edit Master text styles</a:t>
            </a:r>
          </a:p>
        </p:txBody>
      </p:sp>
      <p:sp>
        <p:nvSpPr>
          <p:cNvPr id="6" name="Title 5"/>
          <p:cNvSpPr>
            <a:spLocks noGrp="1"/>
          </p:cNvSpPr>
          <p:nvPr>
            <p:ph type="title"/>
          </p:nvPr>
        </p:nvSpPr>
        <p:spPr>
          <a:xfrm>
            <a:off x="3" y="-1"/>
            <a:ext cx="4571999" cy="2571751"/>
          </a:xfrm>
          <a:solidFill>
            <a:schemeClr val="accent2"/>
          </a:solidFill>
        </p:spPr>
        <p:txBody>
          <a:bodyPr lIns="228576" tIns="201148" rIns="228576" bIns="228576"/>
          <a:lstStyle>
            <a:lvl1pPr>
              <a:defRPr>
                <a:solidFill>
                  <a:schemeClr val="bg2"/>
                </a:solidFill>
              </a:defRPr>
            </a:lvl1pPr>
          </a:lstStyle>
          <a:p>
            <a:r>
              <a:rPr lang="en-US"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576" tIns="192004" rIns="228576" bIns="228576"/>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576" tIns="192004" rIns="228576" bIns="228576"/>
          <a:lstStyle>
            <a:lvl1pPr>
              <a:defRPr sz="1400">
                <a:solidFill>
                  <a:schemeClr val="bg2"/>
                </a:solidFill>
              </a:defRPr>
            </a:lvl1pPr>
          </a:lstStyle>
          <a:p>
            <a:pPr lvl="0"/>
            <a:r>
              <a:rPr lang="en-US" smtClean="0"/>
              <a:t>Click to edit Master text styles</a:t>
            </a:r>
          </a:p>
        </p:txBody>
      </p:sp>
      <p:sp>
        <p:nvSpPr>
          <p:cNvPr id="14" name="Content Placeholder 13"/>
          <p:cNvSpPr>
            <a:spLocks noGrp="1"/>
          </p:cNvSpPr>
          <p:nvPr>
            <p:ph sz="quarter" idx="17"/>
          </p:nvPr>
        </p:nvSpPr>
        <p:spPr>
          <a:xfrm>
            <a:off x="4572003" y="2571750"/>
            <a:ext cx="2285997" cy="2571750"/>
          </a:xfrm>
          <a:solidFill>
            <a:schemeClr val="accent2"/>
          </a:solidFill>
        </p:spPr>
        <p:txBody>
          <a:bodyPr lIns="228576" tIns="192004" rIns="228576" bIns="228576"/>
          <a:lstStyle>
            <a:lvl1pPr>
              <a:defRPr sz="14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576" tIns="192004" rIns="228576" bIns="228576"/>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solidFill>
                  <a:srgbClr val="FFFFFF"/>
                </a:solidFill>
              </a:rPr>
              <a:t>Group Name / DOC ID / Month XX, 2017 / © 2017 IBM Corporation</a:t>
            </a:r>
            <a:endParaRPr lang="en-US">
              <a:solidFill>
                <a:srgbClr val="FFFFFF"/>
              </a:solidFill>
            </a:endParaRPr>
          </a:p>
        </p:txBody>
      </p:sp>
      <p:sp>
        <p:nvSpPr>
          <p:cNvPr id="6" name="Title 5"/>
          <p:cNvSpPr>
            <a:spLocks noGrp="1"/>
          </p:cNvSpPr>
          <p:nvPr>
            <p:ph type="title"/>
          </p:nvPr>
        </p:nvSpPr>
        <p:spPr>
          <a:xfrm>
            <a:off x="3" y="-1"/>
            <a:ext cx="9143999" cy="2571751"/>
          </a:xfrm>
          <a:solidFill>
            <a:schemeClr val="tx1"/>
          </a:solidFill>
        </p:spPr>
        <p:txBody>
          <a:bodyPr lIns="228576" tIns="155432" rIns="228576" bIns="228576"/>
          <a:lstStyle>
            <a:lvl1pPr>
              <a:defRPr sz="4800">
                <a:solidFill>
                  <a:schemeClr val="bg2"/>
                </a:solidFill>
              </a:defRPr>
            </a:lvl1pPr>
          </a:lstStyle>
          <a:p>
            <a:r>
              <a:rPr lang="en-US"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Group Name / DOC ID / Month XX, 2017 / © 2017 IBM Corporation</a:t>
            </a:r>
            <a:endParaRPr lang="en-US">
              <a:solidFill>
                <a:srgbClr val="000000"/>
              </a:solidFill>
            </a:endParaRPr>
          </a:p>
        </p:txBody>
      </p:sp>
      <p:sp>
        <p:nvSpPr>
          <p:cNvPr id="6" name="Title 5"/>
          <p:cNvSpPr>
            <a:spLocks noGrp="1"/>
          </p:cNvSpPr>
          <p:nvPr>
            <p:ph type="title"/>
          </p:nvPr>
        </p:nvSpPr>
        <p:spPr>
          <a:xfrm>
            <a:off x="3" y="0"/>
            <a:ext cx="9143999" cy="1290639"/>
          </a:xfrm>
          <a:solidFill>
            <a:schemeClr val="tx1"/>
          </a:solidFill>
        </p:spPr>
        <p:txBody>
          <a:bodyPr lIns="228576" tIns="201148" rIns="228576" bIns="228576"/>
          <a:lstStyle>
            <a:lvl1pPr>
              <a:defRPr sz="2400">
                <a:solidFill>
                  <a:schemeClr val="bg2"/>
                </a:solidFill>
              </a:defRPr>
            </a:lvl1pPr>
          </a:lstStyle>
          <a:p>
            <a:r>
              <a:rPr lang="en-US"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Watson Data Platform / July, 2017 / © 2017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98392240"/>
      </p:ext>
    </p:extLst>
  </p:cSld>
  <p:clrMapOvr>
    <a:masterClrMapping/>
  </p:clrMapOvr>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576" tIns="155432" rIns="228576" bIns="228576"/>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solidFill>
                  <a:srgbClr val="FFFFFF"/>
                </a:solidFill>
              </a:rPr>
              <a:t>Group Name / DOC ID / Month XX, 2017 / © 2017 IBM Corporation</a:t>
            </a:r>
            <a:endParaRPr lang="en-US">
              <a:solidFill>
                <a:srgbClr val="FFFFFF"/>
              </a:solidFill>
            </a:endParaRPr>
          </a:p>
        </p:txBody>
      </p:sp>
    </p:spTree>
    <p:extLst/>
  </p:cSld>
  <p:clrMapOvr>
    <a:masterClrMapping/>
  </p:clrMapOvr>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576" tIns="182862" rIns="228576" bIns="228576"/>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576" tIns="192004" rIns="228576" bIns="228576"/>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smtClean="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576" tIns="192004" rIns="228576" bIns="228576"/>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576" tIns="192004" rIns="228576" bIns="228576"/>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solidFill>
                  <a:srgbClr val="FFFFFF"/>
                </a:solidFill>
              </a:rPr>
              <a:t>Group Name / DOC ID / Month XX, 2017 / © 2017 IBM Corporation</a:t>
            </a:r>
            <a:endParaRPr lang="en-US">
              <a:solidFill>
                <a:srgbClr val="FFFFFF"/>
              </a:solidFill>
            </a:endParaRPr>
          </a:p>
        </p:txBody>
      </p:sp>
    </p:spTree>
    <p:extLst/>
  </p:cSld>
  <p:clrMapOvr>
    <a:masterClrMapping/>
  </p:clrMapOvr>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Group Name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228600" y="1097284"/>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Group Name / DOC ID / Month XX, 2017 / © 2017 IBM Corporation</a:t>
            </a:r>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Group Name / DOC ID / Month XX, 2017 / © 2017 IBM Corporation</a:t>
            </a:r>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Group Name / DOC ID / Month XX, 2017 / © 2017 IBM Corporation</a:t>
            </a:r>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smtClean="0"/>
              <a:t>Drag picture to placeholder or click icon to add</a:t>
            </a:r>
            <a:endParaRPr lang="en-US"/>
          </a:p>
        </p:txBody>
      </p:sp>
    </p:spTree>
    <p:extLst/>
  </p:cSld>
  <p:clrMapOvr>
    <a:masterClrMapping/>
  </p:clrMapOvr>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Group Name / DOC ID / Month XX, 2017 / © 2017 IBM Corporation</a:t>
            </a:r>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4"/>
          </p:nvPr>
        </p:nvSpPr>
        <p:spPr>
          <a:xfrm>
            <a:off x="4700392" y="1090961"/>
            <a:ext cx="4215008" cy="3456432"/>
          </a:xfrm>
        </p:spPr>
        <p:txBody>
          <a:bodyPr/>
          <a:lstStyle>
            <a:lvl1pPr marL="117463" indent="-117463">
              <a:tabLst/>
              <a:defRPr sz="2400"/>
            </a:lvl1pPr>
            <a:lvl2pPr marL="0" indent="0">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Group Name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smtClean="0"/>
              <a:t>Click icon to add table</a:t>
            </a:r>
            <a:endParaRPr lang="en-US"/>
          </a:p>
        </p:txBody>
      </p:sp>
    </p:spTree>
    <p:extLst/>
  </p:cSld>
  <p:clrMapOvr>
    <a:masterClrMapping/>
  </p:clrMapOvr>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Group Name / DOC ID / Month XX, 2017 / © 2017 IBM Corporation</a:t>
            </a:r>
            <a:endParaRPr lang="en-US">
              <a:solidFill>
                <a:srgbClr val="000000"/>
              </a:solidFill>
            </a:endParaRPr>
          </a:p>
        </p:txBody>
      </p:sp>
    </p:spTree>
    <p:extLst/>
  </p:cSld>
  <p:clrMapOvr>
    <a:masterClrMapping/>
  </p:clrMapOvr>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Watson Data Platform / July, 2017 / © 2017 IBM Corporation</a:t>
            </a:r>
            <a:endParaRPr lang="en-US"/>
          </a:p>
        </p:txBody>
      </p:sp>
    </p:spTree>
    <p:extLst>
      <p:ext uri="{BB962C8B-B14F-4D97-AF65-F5344CB8AC3E}">
        <p14:creationId xmlns:p14="http://schemas.microsoft.com/office/powerpoint/2010/main" val="115969490"/>
      </p:ext>
    </p:extLst>
  </p:cSld>
  <p:clrMapOvr>
    <a:masterClrMapping/>
  </p:clrMapOvr>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Group Name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39780" algn="dec"/>
              </a:tabLst>
              <a:defRPr sz="1100"/>
            </a:lvl1pPr>
            <a:lvl2pPr marL="173022" indent="-173022">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56" rtl="0" eaLnBrk="1" fontAlgn="auto" latinLnBrk="0" hangingPunct="1">
              <a:lnSpc>
                <a:spcPct val="100000"/>
              </a:lnSpc>
              <a:spcBef>
                <a:spcPts val="0"/>
              </a:spcBef>
              <a:spcAft>
                <a:spcPts val="0"/>
              </a:spcAft>
              <a:buClrTx/>
              <a:buSzTx/>
              <a:buFont typeface="Arial"/>
              <a:buNone/>
              <a:tabLst>
                <a:tab pos="4022958" algn="r"/>
              </a:tabLst>
              <a:defRPr/>
            </a:pPr>
            <a:r>
              <a:rPr lang="en-US" dirty="0" smtClean="0"/>
              <a:t>Click to edit Master text styles</a:t>
            </a:r>
          </a:p>
        </p:txBody>
      </p:sp>
    </p:spTree>
    <p:extLst/>
  </p:cSld>
  <p:clrMapOvr>
    <a:masterClrMapping/>
  </p:clrMapOvr>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Group Name / DOC ID / Month XX, 2017 / © 2017 IBM Corporation</a:t>
            </a:r>
            <a:endParaRPr lang="en-US">
              <a:solidFill>
                <a:srgbClr val="000000"/>
              </a:solidFill>
            </a:endParaRPr>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4"/>
            <a:ext cx="1297608" cy="526097"/>
          </a:xfrm>
          <a:prstGeom prst="rect">
            <a:avLst/>
          </a:prstGeom>
        </p:spPr>
      </p:pic>
    </p:spTree>
    <p:extLst/>
  </p:cSld>
  <p:clrMapOvr>
    <a:masterClrMapping/>
  </p:clrMapOvr>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97765" y="1191895"/>
            <a:ext cx="8541385" cy="3241992"/>
          </a:xfrm>
        </p:spPr>
        <p:txBody>
          <a:bodyPr/>
          <a:lstStyle>
            <a:lvl1pPr>
              <a:defRPr sz="1500" b="0" i="0">
                <a:latin typeface="Helvetica Neue Light" charset="0"/>
                <a:ea typeface="Helvetica Neue Light" charset="0"/>
                <a:cs typeface="Helvetica Neue Light" charset="0"/>
              </a:defRPr>
            </a:lvl1pPr>
            <a:lvl2pPr>
              <a:defRPr sz="1500" b="0" i="0">
                <a:latin typeface="Helvetica Neue Light" charset="0"/>
                <a:ea typeface="Helvetica Neue Light" charset="0"/>
                <a:cs typeface="Helvetica Neue Light" charset="0"/>
              </a:defRPr>
            </a:lvl2pPr>
            <a:lvl3pPr>
              <a:defRPr sz="1500" b="0" i="0">
                <a:latin typeface="Helvetica Neue Light" charset="0"/>
                <a:ea typeface="Helvetica Neue Light" charset="0"/>
                <a:cs typeface="Helvetica Neue Light" charset="0"/>
              </a:defRPr>
            </a:lvl3pPr>
            <a:lvl4pPr>
              <a:defRPr sz="1500" b="0" i="0">
                <a:latin typeface="Helvetica Neue Light" charset="0"/>
                <a:ea typeface="Helvetica Neue Light" charset="0"/>
                <a:cs typeface="Helvetica Neue Light" charset="0"/>
              </a:defRPr>
            </a:lvl4pPr>
            <a:lvl5pPr>
              <a:defRPr sz="1500" b="0" i="0">
                <a:latin typeface="Helvetica Neue Light" charset="0"/>
                <a:ea typeface="Helvetica Neue Light" charset="0"/>
                <a:cs typeface="Helvetica Neue Light"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397765" y="270321"/>
            <a:ext cx="8541385" cy="914400"/>
          </a:xfrm>
        </p:spPr>
        <p:txBody>
          <a:bodyPr/>
          <a:lstStyle>
            <a:lvl1pPr>
              <a:defRPr sz="2800" b="1" i="0">
                <a:solidFill>
                  <a:srgbClr val="00AEEF"/>
                </a:solidFill>
                <a:latin typeface="Helvetica Neue Thin" charset="0"/>
                <a:ea typeface="Helvetica Neue Thin" charset="0"/>
                <a:cs typeface="Helvetica Neue Thin" charset="0"/>
              </a:defRPr>
            </a:lvl1pPr>
          </a:lstStyle>
          <a:p>
            <a:r>
              <a:rPr lang="en-US" noProof="0" dirty="0"/>
              <a:t>Click to edit Master title style</a:t>
            </a:r>
          </a:p>
        </p:txBody>
      </p:sp>
    </p:spTree>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endParaRPr lang="en-US" dirty="0">
              <a:solidFill>
                <a:srgbClr val="000000"/>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smtClean="0"/>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6" name="Picture 5" descr="ibm_gr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extLst/>
  </p:cSld>
  <p:clrMapOvr>
    <a:masterClrMapping/>
  </p:clrMapOvr>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smtClean="0"/>
              <a:t>Click to edit Master text styles</a:t>
            </a:r>
          </a:p>
        </p:txBody>
      </p:sp>
    </p:spTree>
    <p:extLst/>
  </p:cSld>
  <p:clrMapOvr>
    <a:masterClrMapping/>
  </p:clrMapOvr>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smtClean="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dirty="0" smtClean="0"/>
              <a:t>Drag picture to placeholder or click icon to add</a:t>
            </a:r>
            <a:endParaRPr lang="en-US" dirty="0"/>
          </a:p>
        </p:txBody>
      </p:sp>
    </p:spTree>
    <p:extLst/>
  </p:cSld>
  <p:clrMapOvr>
    <a:masterClrMapping/>
  </p:clrMapOvr>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Tree>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solidFill>
                <a:srgbClr val="000000"/>
              </a:solidFill>
            </a:endParaRPr>
          </a:p>
        </p:txBody>
      </p:sp>
    </p:spTree>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Watson Data Platform / July, 2017 / © 2017 IBM Corporation</a:t>
            </a:r>
            <a:endParaRPr lang="en-US"/>
          </a:p>
        </p:txBody>
      </p:sp>
    </p:spTree>
    <p:extLst>
      <p:ext uri="{BB962C8B-B14F-4D97-AF65-F5344CB8AC3E}">
        <p14:creationId xmlns:p14="http://schemas.microsoft.com/office/powerpoint/2010/main" val="1331550601"/>
      </p:ext>
    </p:extLst>
  </p:cSld>
  <p:clrMapOvr>
    <a:masterClrMapping/>
  </p:clrMapOvr>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smtClean="0"/>
              <a:t>Click to edit Master text styles</a:t>
            </a:r>
          </a:p>
        </p:txBody>
      </p:sp>
    </p:spTree>
    <p:extLst/>
  </p:cSld>
  <p:clrMapOvr>
    <a:masterClrMapping/>
  </p:clrMapOvr>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smtClean="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dirty="0" smtClean="0"/>
              <a:t>Drag picture to placeholder or click icon to add</a:t>
            </a:r>
            <a:endParaRPr lang="en-US" dirty="0"/>
          </a:p>
        </p:txBody>
      </p:sp>
    </p:spTree>
    <p:extLst/>
  </p:cSld>
  <p:clrMapOvr>
    <a:masterClrMapping/>
  </p:clrMapOvr>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dirty="0" smtClean="0"/>
              <a:t>Drag picture to placeholder or click icon to add</a:t>
            </a:r>
            <a:endParaRPr lang="en-US" dirty="0"/>
          </a:p>
        </p:txBody>
      </p:sp>
    </p:spTree>
    <p:extLst/>
  </p:cSld>
  <p:clrMapOvr>
    <a:masterClrMapping/>
  </p:clrMapOvr>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Tree>
    <p:extLst/>
  </p:cSld>
  <p:clrMapOvr>
    <a:masterClrMapping/>
  </p:clrMapOvr>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8" name="Picture Placeholder 7"/>
          <p:cNvSpPr>
            <a:spLocks noGrp="1"/>
          </p:cNvSpPr>
          <p:nvPr>
            <p:ph type="pic" sz="quarter" idx="15"/>
          </p:nvPr>
        </p:nvSpPr>
        <p:spPr>
          <a:xfrm>
            <a:off x="4572000" y="0"/>
            <a:ext cx="4572000" cy="5143500"/>
          </a:xfrm>
        </p:spPr>
        <p:txBody>
          <a:bodyPr/>
          <a:lstStyle/>
          <a:p>
            <a:r>
              <a:rPr lang="en-US" dirty="0" smtClean="0"/>
              <a:t>Drag picture to placeholder or click icon to add</a:t>
            </a:r>
            <a:endParaRPr lang="en-US" dirty="0"/>
          </a:p>
        </p:txBody>
      </p:sp>
    </p:spTree>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Watson Data Platform / July, 2017 / © 2017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43865620"/>
      </p:ext>
    </p:extLst>
  </p:cSld>
  <p:clrMapOvr>
    <a:masterClrMapping/>
  </p:clrMapOvr>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Tree>
    <p:extLst/>
  </p:cSld>
  <p:clrMapOvr>
    <a:masterClrMapping/>
  </p:clrMapOvr>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Tree>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smtClean="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smtClean="0"/>
              <a:t>Click to edit Master text styles</a:t>
            </a:r>
          </a:p>
        </p:txBody>
      </p:sp>
    </p:spTree>
    <p:extLst/>
  </p:cSld>
  <p:clrMapOvr>
    <a:masterClrMapping/>
  </p:clrMapOvr>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smtClean="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solidFill>
                <a:srgbClr val="FFFFFF"/>
              </a:solidFill>
            </a:endParaRPr>
          </a:p>
        </p:txBody>
      </p:sp>
    </p:spTree>
    <p:extLst/>
  </p:cSld>
  <p:clrMapOvr>
    <a:masterClrMapping/>
  </p:clrMapOvr>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smtClean="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solidFill>
                <a:srgbClr val="FFFFFF"/>
              </a:solidFill>
            </a:endParaRPr>
          </a:p>
        </p:txBody>
      </p:sp>
    </p:spTree>
    <p:extLst/>
  </p:cSld>
  <p:clrMapOvr>
    <a:masterClrMapping/>
  </p:clrMapOvr>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Watson Data Platform / July,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38769309"/>
      </p:ext>
    </p:extLst>
  </p:cSld>
  <p:clrMapOvr>
    <a:masterClrMapping/>
  </p:clrMapOvr>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dirty="0" smtClean="0"/>
              <a:t>Drag picture to placeholder or click icon to add</a:t>
            </a:r>
            <a:endParaRPr lang="en-US" dirty="0"/>
          </a:p>
        </p:txBody>
      </p:sp>
    </p:spTree>
    <p:extLst/>
  </p:cSld>
  <p:clrMapOvr>
    <a:masterClrMapping/>
  </p:clrMapOvr>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smtClean="0"/>
              <a:t>Click icon to add table</a:t>
            </a:r>
            <a:endParaRPr lang="en-US" dirty="0"/>
          </a:p>
        </p:txBody>
      </p:sp>
    </p:spTree>
    <p:extLst/>
  </p:cSld>
  <p:clrMapOvr>
    <a:masterClrMapping/>
  </p:clrMapOvr>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Tree>
    <p:extLst/>
  </p:cSld>
  <p:clrMapOvr>
    <a:masterClrMapping/>
  </p:clrMapOvr>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cSld>
  <p:clrMapOvr>
    <a:masterClrMapping/>
  </p:clrMapOvr>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smtClean="0"/>
              <a:t>Click to edit Master text styles</a:t>
            </a:r>
          </a:p>
        </p:txBody>
      </p:sp>
    </p:spTree>
    <p:extLst/>
  </p:cSld>
  <p:clrMapOvr>
    <a:masterClrMapping/>
  </p:clrMapOvr>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cSld>
  <p:clrMapOvr>
    <a:masterClrMapping/>
  </p:clrMapOvr>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smtClean="0">
                <a:solidFill>
                  <a:srgbClr val="000000"/>
                </a:solidFill>
              </a:rPr>
              <a:t>Group Name / DOC ID / Month XX, 2017 / © 2017 IBM Corporation</a:t>
            </a:r>
            <a:endParaRPr lang="en-US">
              <a:solidFill>
                <a:srgbClr val="000000"/>
              </a:solidFill>
            </a:endParaRPr>
          </a:p>
        </p:txBody>
      </p:sp>
      <p:sp>
        <p:nvSpPr>
          <p:cNvPr id="4" name="Title 3"/>
          <p:cNvSpPr>
            <a:spLocks noGrp="1"/>
          </p:cNvSpPr>
          <p:nvPr>
            <p:ph type="title"/>
          </p:nvPr>
        </p:nvSpPr>
        <p:spPr>
          <a:xfrm>
            <a:off x="228603" y="203781"/>
            <a:ext cx="4114801" cy="4479344"/>
          </a:xfrm>
        </p:spPr>
        <p:txBody>
          <a:bodyPr/>
          <a:lstStyle>
            <a:lvl1pPr>
              <a:lnSpc>
                <a:spcPct val="90000"/>
              </a:lnSpc>
              <a:defRPr sz="2400" b="0">
                <a:solidFill>
                  <a:schemeClr val="tx1"/>
                </a:solidFill>
              </a:defRPr>
            </a:lvl1pPr>
          </a:lstStyle>
          <a:p>
            <a:r>
              <a:rPr lang="en-US" smtClean="0"/>
              <a:t>Click to edit Master title style</a:t>
            </a:r>
            <a:endParaRPr lang="en-US" dirty="0"/>
          </a:p>
        </p:txBody>
      </p:sp>
      <p:pic>
        <p:nvPicPr>
          <p:cNvPr id="8" name="Picture 7"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393811" y="4705338"/>
            <a:ext cx="521589" cy="211471"/>
          </a:xfrm>
          <a:prstGeom prst="rect">
            <a:avLst/>
          </a:prstGeom>
        </p:spPr>
      </p:pic>
    </p:spTree>
    <p:extLst/>
  </p:cSld>
  <p:clrMapOvr>
    <a:masterClrMapping/>
  </p:clrMapOvr>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smtClean="0">
                <a:solidFill>
                  <a:srgbClr val="000000"/>
                </a:solidFill>
              </a:rPr>
              <a:t>Group Name / DOC ID / Month XX, 2017 / © 2017 IBM Corporation</a:t>
            </a:r>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Watson Data Platform / July,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06096033"/>
      </p:ext>
    </p:extLst>
  </p:cSld>
  <p:clrMapOvr>
    <a:masterClrMapping/>
  </p:clrMapOvr>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Group Name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39780" algn="dec"/>
              </a:tabLst>
              <a:defRPr/>
            </a:lvl1pPr>
            <a:lvl2pPr marL="173022" indent="-173022">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56" rtl="0" eaLnBrk="1" fontAlgn="auto" latinLnBrk="0" hangingPunct="1">
              <a:lnSpc>
                <a:spcPct val="100000"/>
              </a:lnSpc>
              <a:spcBef>
                <a:spcPts val="0"/>
              </a:spcBef>
              <a:spcAft>
                <a:spcPts val="0"/>
              </a:spcAft>
              <a:buClrTx/>
              <a:buSzTx/>
              <a:buFont typeface="Arial"/>
              <a:buNone/>
              <a:tabLst>
                <a:tab pos="4022958" algn="r"/>
              </a:tabLst>
              <a:defRPr/>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39780"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56" rtl="0" eaLnBrk="1" fontAlgn="auto" latinLnBrk="0" hangingPunct="1">
              <a:lnSpc>
                <a:spcPct val="100000"/>
              </a:lnSpc>
              <a:spcBef>
                <a:spcPts val="1100"/>
              </a:spcBef>
              <a:spcAft>
                <a:spcPts val="0"/>
              </a:spcAft>
              <a:buClrTx/>
              <a:buSzTx/>
              <a:buFont typeface="Arial"/>
              <a:buNone/>
              <a:tabLst>
                <a:tab pos="4022958" algn="r"/>
              </a:tabLst>
              <a:defRPr/>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6"/>
            <a:ext cx="4114800" cy="1003807"/>
          </a:xfrm>
        </p:spPr>
        <p:txBody>
          <a:bodyPr/>
          <a:lstStyle>
            <a:lvl1pPr>
              <a:defRPr sz="1600">
                <a:solidFill>
                  <a:schemeClr val="tx1"/>
                </a:solidFill>
              </a:defRPr>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solidFill>
                  <a:srgbClr val="000000"/>
                </a:solidFill>
              </a:rPr>
              <a:t>Group Name / DOC ID / Month XX, 2017 / © 2017 IBM Corporation</a:t>
            </a:r>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smtClean="0"/>
              <a:t>Click to edit Master text styles</a:t>
            </a:r>
          </a:p>
        </p:txBody>
      </p:sp>
    </p:spTree>
    <p:extLst/>
  </p:cSld>
  <p:clrMapOvr>
    <a:masterClrMapping/>
  </p:clrMapOvr>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6"/>
            <a:ext cx="4114800" cy="1003807"/>
          </a:xfrm>
        </p:spPr>
        <p:txBody>
          <a:bodyPr/>
          <a:lstStyle>
            <a:lvl1pPr>
              <a:defRPr sz="1600">
                <a:solidFill>
                  <a:schemeClr val="tx1"/>
                </a:solidFill>
              </a:defRPr>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solidFill>
                  <a:srgbClr val="000000"/>
                </a:solidFill>
              </a:rPr>
              <a:t>Group Name / DOC ID / Month XX, 2017 / © 2017 IBM Corporation</a:t>
            </a:r>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smtClean="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smtClean="0"/>
              <a:t>Drag picture to placeholder or click icon to add</a:t>
            </a:r>
            <a:endParaRPr lang="en-US"/>
          </a:p>
        </p:txBody>
      </p:sp>
    </p:spTree>
    <p:extLst/>
  </p:cSld>
  <p:clrMapOvr>
    <a:masterClrMapping/>
  </p:clrMapOvr>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80"/>
            <a:ext cx="8686800" cy="4473575"/>
          </a:xfrm>
        </p:spPr>
        <p:txBody>
          <a:bodyPr/>
          <a:lstStyle>
            <a:lvl1pPr>
              <a:lnSpc>
                <a:spcPct val="90000"/>
              </a:lnSpc>
              <a:defRPr sz="9600" b="1"/>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Group Name / DOC ID / Month XX, 2017 / © 2017 IBM Corporation</a:t>
            </a:r>
            <a:endParaRPr lang="en-US">
              <a:solidFill>
                <a:srgbClr val="000000"/>
              </a:solidFill>
            </a:endParaRPr>
          </a:p>
        </p:txBody>
      </p:sp>
    </p:spTree>
    <p:extLst/>
  </p:cSld>
  <p:clrMapOvr>
    <a:masterClrMapping/>
  </p:clrMapOvr>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63" indent="-117463">
              <a:tabLst/>
              <a:defRPr>
                <a:solidFill>
                  <a:schemeClr val="tx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solidFill>
                  <a:srgbClr val="000000"/>
                </a:solidFill>
              </a:rPr>
              <a:t>Group Name / DOC ID / Month XX, 2017 / © 2017 IBM Corporation</a:t>
            </a:r>
            <a:endParaRPr lang="en-US">
              <a:solidFill>
                <a:srgbClr val="000000"/>
              </a:solidFill>
            </a:endParaRPr>
          </a:p>
        </p:txBody>
      </p:sp>
    </p:spTree>
    <p:extLst/>
  </p:cSld>
  <p:clrMapOvr>
    <a:masterClrMapping/>
  </p:clrMapOvr>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Group Name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228600" y="200567"/>
            <a:ext cx="4114800" cy="300037"/>
          </a:xfrm>
        </p:spPr>
        <p:txBody>
          <a:bodyPr/>
          <a:lstStyle>
            <a:lvl1pPr>
              <a:defRPr sz="1100"/>
            </a:lvl1pPr>
          </a:lstStyle>
          <a:p>
            <a:pPr lvl="0"/>
            <a:r>
              <a:rPr lang="en-US" smtClean="0"/>
              <a:t>Click to edit Master text styles</a:t>
            </a:r>
          </a:p>
        </p:txBody>
      </p:sp>
    </p:spTree>
    <p:extLst/>
  </p:cSld>
  <p:clrMapOvr>
    <a:masterClrMapping/>
  </p:clrMapOvr>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Group Name / DOC ID / Month XX, 2017 / © 2017 IBM Corporation</a:t>
            </a:r>
            <a:endParaRPr lang="en-US">
              <a:solidFill>
                <a:srgbClr val="000000"/>
              </a:solidFill>
            </a:endParaRPr>
          </a:p>
        </p:txBody>
      </p:sp>
      <p:sp>
        <p:nvSpPr>
          <p:cNvPr id="8" name="Text Placeholder 7"/>
          <p:cNvSpPr>
            <a:spLocks noGrp="1"/>
          </p:cNvSpPr>
          <p:nvPr>
            <p:ph type="body" sz="quarter" idx="12"/>
          </p:nvPr>
        </p:nvSpPr>
        <p:spPr>
          <a:xfrm>
            <a:off x="228600" y="1124716"/>
            <a:ext cx="4114800" cy="3585845"/>
          </a:xfrm>
        </p:spPr>
        <p:txBody>
          <a:bodyPr/>
          <a:lstStyle>
            <a:lvl1pPr>
              <a:spcBef>
                <a:spcPts val="0"/>
              </a:spcBef>
              <a:defRPr sz="14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13"/>
          </p:nvPr>
        </p:nvSpPr>
        <p:spPr>
          <a:xfrm>
            <a:off x="4800600" y="1124716"/>
            <a:ext cx="4114800" cy="3585845"/>
          </a:xfrm>
        </p:spPr>
        <p:txBody>
          <a:bodyPr/>
          <a:lstStyle>
            <a:lvl1pPr>
              <a:spcBef>
                <a:spcPts val="0"/>
              </a:spcBef>
              <a:defRPr sz="14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Group Name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228600" y="201172"/>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3474"/>
            <a:ext cx="4114800" cy="3589655"/>
          </a:xfrm>
        </p:spPr>
        <p:txBody>
          <a:bodyPr/>
          <a:lstStyle>
            <a:lvl1pPr>
              <a:defRPr sz="1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Group Name / DOC ID / Month XX, 2017 / © 2017 IBM Corporation</a:t>
            </a:r>
            <a:endParaRPr lang="en-US">
              <a:solidFill>
                <a:srgbClr val="000000"/>
              </a:solidFill>
            </a:endParaRPr>
          </a:p>
        </p:txBody>
      </p:sp>
      <p:sp>
        <p:nvSpPr>
          <p:cNvPr id="6" name="Content Placeholder 5"/>
          <p:cNvSpPr>
            <a:spLocks noGrp="1"/>
          </p:cNvSpPr>
          <p:nvPr>
            <p:ph sz="quarter" idx="12"/>
          </p:nvPr>
        </p:nvSpPr>
        <p:spPr>
          <a:xfrm>
            <a:off x="228600" y="995522"/>
            <a:ext cx="4114800" cy="3687607"/>
          </a:xfrm>
        </p:spPr>
        <p:txBody>
          <a:bodyPr/>
          <a:lstStyle>
            <a:lvl1pPr>
              <a:defRPr sz="2400"/>
            </a:lvl1pPr>
          </a:lstStyle>
          <a:p>
            <a:pPr lvl="0"/>
            <a:r>
              <a:rPr lang="en-US" smtClean="0"/>
              <a:t>Click to edit Master text styles</a:t>
            </a:r>
          </a:p>
        </p:txBody>
      </p:sp>
      <p:sp>
        <p:nvSpPr>
          <p:cNvPr id="8" name="Content Placeholder 7"/>
          <p:cNvSpPr>
            <a:spLocks noGrp="1"/>
          </p:cNvSpPr>
          <p:nvPr>
            <p:ph sz="quarter" idx="13"/>
          </p:nvPr>
        </p:nvSpPr>
        <p:spPr>
          <a:xfrm>
            <a:off x="4800600" y="1116652"/>
            <a:ext cx="4114800" cy="3566477"/>
          </a:xfrm>
        </p:spPr>
        <p:txBody>
          <a:bodyPr/>
          <a:lstStyle>
            <a:lvl1pPr>
              <a:defRPr sz="1400"/>
            </a:lvl1pPr>
            <a:lvl2pPr>
              <a:defRPr sz="1400"/>
            </a:lvl2pPr>
            <a:lvl3pPr>
              <a:defRPr sz="14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Group Name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4800600" y="1093473"/>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228600" y="201172"/>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3473"/>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2514600" y="1093473"/>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6"/>
          </p:nvPr>
        </p:nvSpPr>
        <p:spPr>
          <a:xfrm>
            <a:off x="7086600" y="1093473"/>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Watson Data Platform / July,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smtClean="0"/>
              <a:t>Drag picture to placeholder or click icon to add</a:t>
            </a:r>
            <a:endParaRPr lang="en-US"/>
          </a:p>
        </p:txBody>
      </p:sp>
    </p:spTree>
    <p:extLst>
      <p:ext uri="{BB962C8B-B14F-4D97-AF65-F5344CB8AC3E}">
        <p14:creationId xmlns:p14="http://schemas.microsoft.com/office/powerpoint/2010/main" val="1742464332"/>
      </p:ext>
    </p:extLst>
  </p:cSld>
  <p:clrMapOvr>
    <a:masterClrMapping/>
  </p:clrMapOvr>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smtClean="0"/>
              <a:t>Drag picture to placeholder or click icon to add</a:t>
            </a:r>
            <a:endParaRPr lang="en-US"/>
          </a:p>
        </p:txBody>
      </p:sp>
      <p:sp>
        <p:nvSpPr>
          <p:cNvPr id="2" name="Title 1"/>
          <p:cNvSpPr>
            <a:spLocks noGrp="1"/>
          </p:cNvSpPr>
          <p:nvPr>
            <p:ph type="title"/>
          </p:nvPr>
        </p:nvSpPr>
        <p:spPr>
          <a:xfrm>
            <a:off x="228600" y="411480"/>
            <a:ext cx="4114800" cy="64008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Group Name / DOC ID / Month XX, 2017 / © 2017 IBM Corporation</a:t>
            </a:r>
            <a:endParaRPr lang="en-US">
              <a:solidFill>
                <a:srgbClr val="000000"/>
              </a:solidFill>
            </a:endParaRPr>
          </a:p>
        </p:txBody>
      </p:sp>
      <p:sp>
        <p:nvSpPr>
          <p:cNvPr id="12" name="Text Placeholder 11"/>
          <p:cNvSpPr>
            <a:spLocks noGrp="1"/>
          </p:cNvSpPr>
          <p:nvPr>
            <p:ph type="body" sz="quarter" idx="13"/>
          </p:nvPr>
        </p:nvSpPr>
        <p:spPr>
          <a:xfrm>
            <a:off x="228600" y="201172"/>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7284"/>
            <a:ext cx="4114800" cy="3585845"/>
          </a:xfrm>
        </p:spPr>
        <p:txBody>
          <a:bodyPr/>
          <a:lstStyle>
            <a:lvl1pPr>
              <a:defRPr sz="1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smtClean="0"/>
              <a:t>Drag picture to placeholder or click icon to add</a:t>
            </a:r>
            <a:endParaRPr lang="en-US"/>
          </a:p>
        </p:txBody>
      </p:sp>
      <p:sp>
        <p:nvSpPr>
          <p:cNvPr id="2" name="Title 1"/>
          <p:cNvSpPr>
            <a:spLocks noGrp="1"/>
          </p:cNvSpPr>
          <p:nvPr>
            <p:ph type="title"/>
          </p:nvPr>
        </p:nvSpPr>
        <p:spPr>
          <a:xfrm>
            <a:off x="228600" y="201168"/>
            <a:ext cx="4114800" cy="6400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Group Name / DOC ID / Month XX, 2017 / © 2017 IBM Corporation</a:t>
            </a:r>
            <a:endParaRPr lang="en-US">
              <a:solidFill>
                <a:srgbClr val="000000"/>
              </a:solidFill>
            </a:endParaRPr>
          </a:p>
        </p:txBody>
      </p:sp>
      <p:sp>
        <p:nvSpPr>
          <p:cNvPr id="7" name="Text Placeholder 6"/>
          <p:cNvSpPr>
            <a:spLocks noGrp="1"/>
          </p:cNvSpPr>
          <p:nvPr>
            <p:ph type="body" sz="quarter" idx="14"/>
          </p:nvPr>
        </p:nvSpPr>
        <p:spPr>
          <a:xfrm>
            <a:off x="228600" y="1097283"/>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2514600" y="1097283"/>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Group Name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4800600" y="1097284"/>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228600" y="201172"/>
            <a:ext cx="4114800" cy="300037"/>
          </a:xfrm>
        </p:spPr>
        <p:txBody>
          <a:bodyPr/>
          <a:lstStyle>
            <a:lvl1pPr>
              <a:defRPr sz="1100"/>
            </a:lvl1pPr>
          </a:lstStyle>
          <a:p>
            <a:pPr lvl="0"/>
            <a:r>
              <a:rPr lang="en-US" smtClean="0"/>
              <a:t>Click to edit Master text styles</a:t>
            </a:r>
          </a:p>
        </p:txBody>
      </p:sp>
      <p:sp>
        <p:nvSpPr>
          <p:cNvPr id="10" name="Text Placeholder 9"/>
          <p:cNvSpPr>
            <a:spLocks noGrp="1"/>
          </p:cNvSpPr>
          <p:nvPr>
            <p:ph type="body" sz="quarter" idx="16"/>
          </p:nvPr>
        </p:nvSpPr>
        <p:spPr>
          <a:xfrm>
            <a:off x="7086600" y="1097284"/>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732"/>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smtClean="0">
                <a:solidFill>
                  <a:srgbClr val="000000"/>
                </a:solidFill>
              </a:rPr>
              <a:t>Group Name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4800600" y="1111290"/>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228600" y="201172"/>
            <a:ext cx="4114800" cy="300037"/>
          </a:xfrm>
        </p:spPr>
        <p:txBody>
          <a:bodyPr/>
          <a:lstStyle>
            <a:lvl1pPr>
              <a:defRPr sz="1100"/>
            </a:lvl1pPr>
          </a:lstStyle>
          <a:p>
            <a:pPr lvl="0"/>
            <a:r>
              <a:rPr lang="en-US" smtClean="0"/>
              <a:t>Click to edit Master text styles</a:t>
            </a:r>
          </a:p>
        </p:txBody>
      </p:sp>
    </p:spTree>
    <p:extLst/>
  </p:cSld>
  <p:clrMapOvr>
    <a:masterClrMapping/>
  </p:clrMapOvr>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smtClean="0"/>
              <a:t>Drag picture to placeholder or click icon to add</a:t>
            </a:r>
            <a:endParaRPr lang="en-US"/>
          </a:p>
        </p:txBody>
      </p:sp>
      <p:sp>
        <p:nvSpPr>
          <p:cNvPr id="2" name="Title 1"/>
          <p:cNvSpPr>
            <a:spLocks noGrp="1"/>
          </p:cNvSpPr>
          <p:nvPr>
            <p:ph type="title"/>
          </p:nvPr>
        </p:nvSpPr>
        <p:spPr>
          <a:xfrm>
            <a:off x="228600" y="201168"/>
            <a:ext cx="4114800" cy="4402899"/>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Group Name / DOC ID / Month XX, 2017 / © 2017 IBM Corporation</a:t>
            </a:r>
            <a:endParaRPr lang="en-US">
              <a:solidFill>
                <a:srgbClr val="000000"/>
              </a:solidFill>
            </a:endParaRPr>
          </a:p>
        </p:txBody>
      </p:sp>
    </p:spTree>
    <p:extLst/>
  </p:cSld>
  <p:clrMapOvr>
    <a:masterClrMapping/>
  </p:clrMapOvr>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Group Name / DOC ID / Month XX, 2017 / © 2017 IBM Corporation</a:t>
            </a:r>
            <a:endParaRPr lang="en-US">
              <a:solidFill>
                <a:srgbClr val="000000"/>
              </a:solidFill>
            </a:endParaRPr>
          </a:p>
        </p:txBody>
      </p:sp>
    </p:spTree>
    <p:extLst/>
  </p:cSld>
  <p:clrMapOvr>
    <a:masterClrMapping/>
  </p:clrMapOvr>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Group Name / DOC ID / Month XX, 2017 / © 2017 IBM Corporation</a:t>
            </a:r>
            <a:endParaRPr lang="en-US">
              <a:solidFill>
                <a:srgbClr val="000000"/>
              </a:solidFill>
            </a:endParaRPr>
          </a:p>
        </p:txBody>
      </p:sp>
    </p:spTree>
    <p:extLst/>
  </p:cSld>
  <p:clrMapOvr>
    <a:masterClrMapping/>
  </p:clrMapOvr>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576" tIns="192004" rIns="228576" bIns="228576"/>
          <a:lstStyle>
            <a:lvl1pPr>
              <a:defRPr sz="1400">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smtClean="0">
                <a:solidFill>
                  <a:srgbClr val="000000"/>
                </a:solidFill>
              </a:rPr>
              <a:t>Group Name / DOC ID / Month XX, 2017 / © 2017 IBM Corporation</a:t>
            </a:r>
            <a:endParaRPr lang="en-US">
              <a:solidFill>
                <a:srgbClr val="000000"/>
              </a:solidFill>
            </a:endParaRPr>
          </a:p>
        </p:txBody>
      </p:sp>
      <p:sp>
        <p:nvSpPr>
          <p:cNvPr id="12" name="Text Placeholder 11"/>
          <p:cNvSpPr>
            <a:spLocks noGrp="1"/>
          </p:cNvSpPr>
          <p:nvPr>
            <p:ph type="body" sz="quarter" idx="13"/>
          </p:nvPr>
        </p:nvSpPr>
        <p:spPr>
          <a:xfrm>
            <a:off x="228600" y="182882"/>
            <a:ext cx="4114800" cy="300037"/>
          </a:xfrm>
        </p:spPr>
        <p:txBody>
          <a:bodyPr/>
          <a:lstStyle>
            <a:lvl1pPr>
              <a:defRPr sz="1600"/>
            </a:lvl1pPr>
          </a:lstStyle>
          <a:p>
            <a:pPr lvl="0"/>
            <a:r>
              <a:rPr lang="en-US" dirty="0" smtClean="0"/>
              <a:t>Click to edit Master text styles</a:t>
            </a:r>
          </a:p>
        </p:txBody>
      </p:sp>
      <p:sp>
        <p:nvSpPr>
          <p:cNvPr id="7" name="Text Placeholder 6"/>
          <p:cNvSpPr>
            <a:spLocks noGrp="1"/>
          </p:cNvSpPr>
          <p:nvPr>
            <p:ph type="body" sz="quarter" idx="14"/>
          </p:nvPr>
        </p:nvSpPr>
        <p:spPr>
          <a:xfrm>
            <a:off x="228600" y="1097284"/>
            <a:ext cx="4114800" cy="3488731"/>
          </a:xfrm>
        </p:spPr>
        <p:txBody>
          <a:bodyPr/>
          <a:lstStyle>
            <a:lvl1pPr>
              <a:defRPr sz="1600"/>
            </a:lvl1pPr>
            <a:lvl2pPr>
              <a:defRPr sz="1400"/>
            </a:lvl2pPr>
            <a:lvl3pPr>
              <a:defRPr sz="14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576" tIns="192004" rIns="228576" bIns="228576"/>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576" tIns="192004" rIns="228576" bIns="228576"/>
          <a:lstStyle>
            <a:lvl1pPr>
              <a:defRPr sz="1400">
                <a:solidFill>
                  <a:schemeClr val="bg2"/>
                </a:solidFill>
              </a:defRPr>
            </a:lvl1pPr>
          </a:lstStyle>
          <a:p>
            <a:pPr lvl="0"/>
            <a:r>
              <a:rPr lang="en-US" dirty="0" smtClean="0"/>
              <a:t>Click to edit Master text styles</a:t>
            </a:r>
          </a:p>
        </p:txBody>
      </p:sp>
    </p:spTree>
    <p:extLst/>
  </p:cSld>
  <p:clrMapOvr>
    <a:masterClrMapping/>
  </p:clrMapOvr>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576" tIns="192004" rIns="228576" bIns="228576"/>
          <a:lstStyle>
            <a:lvl1pPr>
              <a:defRPr sz="14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576" tIns="192004" rIns="228576" bIns="228576"/>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solidFill>
                  <a:srgbClr val="FFFFFF"/>
                </a:solidFill>
              </a:rPr>
              <a:t>Group Name / DOC ID / Month XX, 2017 / © 2017 IBM Corporation</a:t>
            </a:r>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576" tIns="192004" rIns="228576" bIns="228576"/>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576" tIns="192004" rIns="228576" bIns="228576"/>
          <a:lstStyle>
            <a:lvl1pPr>
              <a:defRPr sz="1400">
                <a:solidFill>
                  <a:schemeClr val="bg2"/>
                </a:solidFill>
              </a:defRPr>
            </a:lvl1pPr>
          </a:lstStyle>
          <a:p>
            <a:pPr lvl="0"/>
            <a:r>
              <a:rPr lang="en-US" dirty="0" smtClean="0"/>
              <a:t>Click to edit Master text styles</a:t>
            </a:r>
          </a:p>
        </p:txBody>
      </p:sp>
      <p:sp>
        <p:nvSpPr>
          <p:cNvPr id="6" name="Title 5"/>
          <p:cNvSpPr>
            <a:spLocks noGrp="1"/>
          </p:cNvSpPr>
          <p:nvPr>
            <p:ph type="title"/>
          </p:nvPr>
        </p:nvSpPr>
        <p:spPr>
          <a:xfrm>
            <a:off x="3" y="-1"/>
            <a:ext cx="4571999" cy="2571751"/>
          </a:xfrm>
          <a:solidFill>
            <a:schemeClr val="accent2"/>
          </a:solidFill>
        </p:spPr>
        <p:txBody>
          <a:bodyPr lIns="228576" tIns="201148" rIns="228576" bIns="228576"/>
          <a:lstStyle>
            <a:lvl1pPr>
              <a:defRPr>
                <a:solidFill>
                  <a:schemeClr val="bg2"/>
                </a:solidFill>
              </a:defRPr>
            </a:lvl1pPr>
          </a:lstStyle>
          <a:p>
            <a:r>
              <a:rPr lang="en-US"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576" tIns="192004" rIns="228576" bIns="228576"/>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576" tIns="192004" rIns="228576" bIns="228576"/>
          <a:lstStyle>
            <a:lvl1pPr>
              <a:defRPr sz="1400">
                <a:solidFill>
                  <a:schemeClr val="bg2"/>
                </a:solidFill>
              </a:defRPr>
            </a:lvl1pPr>
          </a:lstStyle>
          <a:p>
            <a:pPr lvl="0"/>
            <a:r>
              <a:rPr lang="en-US" smtClean="0"/>
              <a:t>Click to edit Master text styles</a:t>
            </a:r>
          </a:p>
        </p:txBody>
      </p:sp>
      <p:sp>
        <p:nvSpPr>
          <p:cNvPr id="14" name="Content Placeholder 13"/>
          <p:cNvSpPr>
            <a:spLocks noGrp="1"/>
          </p:cNvSpPr>
          <p:nvPr>
            <p:ph sz="quarter" idx="17"/>
          </p:nvPr>
        </p:nvSpPr>
        <p:spPr>
          <a:xfrm>
            <a:off x="4572003" y="2571750"/>
            <a:ext cx="2285997" cy="2571750"/>
          </a:xfrm>
          <a:solidFill>
            <a:schemeClr val="accent2"/>
          </a:solidFill>
        </p:spPr>
        <p:txBody>
          <a:bodyPr lIns="228576" tIns="192004" rIns="228576" bIns="228576"/>
          <a:lstStyle>
            <a:lvl1pPr>
              <a:defRPr sz="14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576" tIns="192004" rIns="228576" bIns="228576"/>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solidFill>
                  <a:srgbClr val="FFFFFF"/>
                </a:solidFill>
              </a:rPr>
              <a:t>Group Name / DOC ID / Month XX, 2017 / © 2017 IBM Corporation</a:t>
            </a:r>
            <a:endParaRPr lang="en-US">
              <a:solidFill>
                <a:srgbClr val="FFFFFF"/>
              </a:solidFill>
            </a:endParaRPr>
          </a:p>
        </p:txBody>
      </p:sp>
      <p:sp>
        <p:nvSpPr>
          <p:cNvPr id="6" name="Title 5"/>
          <p:cNvSpPr>
            <a:spLocks noGrp="1"/>
          </p:cNvSpPr>
          <p:nvPr>
            <p:ph type="title"/>
          </p:nvPr>
        </p:nvSpPr>
        <p:spPr>
          <a:xfrm>
            <a:off x="3" y="-1"/>
            <a:ext cx="9143999" cy="2571751"/>
          </a:xfrm>
          <a:solidFill>
            <a:schemeClr val="tx1"/>
          </a:solidFill>
        </p:spPr>
        <p:txBody>
          <a:bodyPr lIns="228576" tIns="155432" rIns="228576" bIns="228576"/>
          <a:lstStyle>
            <a:lvl1pPr>
              <a:defRPr sz="4800">
                <a:solidFill>
                  <a:schemeClr val="bg2"/>
                </a:solidFill>
              </a:defRPr>
            </a:lvl1pPr>
          </a:lstStyle>
          <a:p>
            <a:r>
              <a:rPr lang="en-US"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smtClean="0"/>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smtClean="0"/>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smtClean="0"/>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smtClean="0"/>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smtClean="0"/>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smtClean="0"/>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smtClean="0"/>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smtClean="0"/>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smtClean="0"/>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smtClean="0"/>
              <a:t>Fifth level</a:t>
            </a:r>
            <a:endParaRPr lang="en-US" dirty="0"/>
          </a:p>
        </p:txBody>
      </p:sp>
    </p:spTree>
    <p:extLst>
      <p:ext uri="{BB962C8B-B14F-4D97-AF65-F5344CB8AC3E}">
        <p14:creationId xmlns:p14="http://schemas.microsoft.com/office/powerpoint/2010/main" val="1111166180"/>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Watson Data Platform / July,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3533785"/>
      </p:ext>
    </p:extLst>
  </p:cSld>
  <p:clrMapOvr>
    <a:masterClrMapping/>
  </p:clrMapOvr>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Group Name / DOC ID / Month XX, 2017 / © 2017 IBM Corporation</a:t>
            </a:r>
            <a:endParaRPr lang="en-US">
              <a:solidFill>
                <a:srgbClr val="000000"/>
              </a:solidFill>
            </a:endParaRPr>
          </a:p>
        </p:txBody>
      </p:sp>
      <p:sp>
        <p:nvSpPr>
          <p:cNvPr id="6" name="Title 5"/>
          <p:cNvSpPr>
            <a:spLocks noGrp="1"/>
          </p:cNvSpPr>
          <p:nvPr>
            <p:ph type="title"/>
          </p:nvPr>
        </p:nvSpPr>
        <p:spPr>
          <a:xfrm>
            <a:off x="3" y="0"/>
            <a:ext cx="9143999" cy="1290639"/>
          </a:xfrm>
          <a:solidFill>
            <a:schemeClr val="tx1"/>
          </a:solidFill>
        </p:spPr>
        <p:txBody>
          <a:bodyPr lIns="228576" tIns="201148" rIns="228576" bIns="228576"/>
          <a:lstStyle>
            <a:lvl1pPr>
              <a:defRPr sz="2400">
                <a:solidFill>
                  <a:schemeClr val="bg2"/>
                </a:solidFill>
              </a:defRPr>
            </a:lvl1pPr>
          </a:lstStyle>
          <a:p>
            <a:r>
              <a:rPr lang="en-US"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576" tIns="155432" rIns="228576" bIns="228576"/>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solidFill>
                  <a:srgbClr val="FFFFFF"/>
                </a:solidFill>
              </a:rPr>
              <a:t>Group Name / DOC ID / Month XX, 2017 / © 2017 IBM Corporation</a:t>
            </a:r>
            <a:endParaRPr lang="en-US">
              <a:solidFill>
                <a:srgbClr val="FFFFFF"/>
              </a:solidFill>
            </a:endParaRPr>
          </a:p>
        </p:txBody>
      </p:sp>
    </p:spTree>
    <p:extLst/>
  </p:cSld>
  <p:clrMapOvr>
    <a:masterClrMapping/>
  </p:clrMapOvr>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576" tIns="182862" rIns="228576" bIns="228576"/>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576" tIns="192004" rIns="228576" bIns="228576"/>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smtClean="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576" tIns="192004" rIns="228576" bIns="228576"/>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576" tIns="192004" rIns="228576" bIns="228576"/>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solidFill>
                  <a:srgbClr val="FFFFFF"/>
                </a:solidFill>
              </a:rPr>
              <a:t>Group Name / DOC ID / Month XX, 2017 / © 2017 IBM Corporation</a:t>
            </a:r>
            <a:endParaRPr lang="en-US">
              <a:solidFill>
                <a:srgbClr val="FFFFFF"/>
              </a:solidFill>
            </a:endParaRPr>
          </a:p>
        </p:txBody>
      </p:sp>
    </p:spTree>
    <p:extLst/>
  </p:cSld>
  <p:clrMapOvr>
    <a:masterClrMapping/>
  </p:clrMapOvr>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Group Name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228600" y="1097284"/>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Group Name / DOC ID / Month XX, 2017 / © 2017 IBM Corporation</a:t>
            </a:r>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Group Name / DOC ID / Month XX, 2017 / © 2017 IBM Corporation</a:t>
            </a:r>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Group Name / DOC ID / Month XX, 2017 / © 2017 IBM Corporation</a:t>
            </a:r>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smtClean="0"/>
              <a:t>Drag picture to placeholder or click icon to add</a:t>
            </a:r>
            <a:endParaRPr lang="en-US"/>
          </a:p>
        </p:txBody>
      </p:sp>
    </p:spTree>
    <p:extLst/>
  </p:cSld>
  <p:clrMapOvr>
    <a:masterClrMapping/>
  </p:clrMapOvr>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Group Name / DOC ID / Month XX, 2017 / © 2017 IBM Corporation</a:t>
            </a:r>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4"/>
          </p:nvPr>
        </p:nvSpPr>
        <p:spPr>
          <a:xfrm>
            <a:off x="4700392" y="1090961"/>
            <a:ext cx="4215008" cy="3456432"/>
          </a:xfrm>
        </p:spPr>
        <p:txBody>
          <a:bodyPr/>
          <a:lstStyle>
            <a:lvl1pPr marL="117463" indent="-117463">
              <a:tabLst/>
              <a:defRPr sz="2400"/>
            </a:lvl1pPr>
            <a:lvl2pPr marL="0" indent="0">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Group Name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smtClean="0"/>
              <a:t>Click icon to add table</a:t>
            </a:r>
            <a:endParaRPr lang="en-US"/>
          </a:p>
        </p:txBody>
      </p:sp>
    </p:spTree>
    <p:extLst/>
  </p:cSld>
  <p:clrMapOvr>
    <a:masterClrMapping/>
  </p:clrMapOvr>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Group Name / DOC ID / Month XX, 2017 / © 2017 IBM Corporation</a:t>
            </a:r>
            <a:endParaRPr lang="en-US">
              <a:solidFill>
                <a:srgbClr val="000000"/>
              </a:solidFill>
            </a:endParaRPr>
          </a:p>
        </p:txBody>
      </p:sp>
    </p:spTree>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Watson Data Platform / July, 2017 / © 2017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smtClean="0"/>
              <a:t>Click icon to add table</a:t>
            </a:r>
            <a:endParaRPr lang="en-US"/>
          </a:p>
        </p:txBody>
      </p:sp>
    </p:spTree>
    <p:extLst>
      <p:ext uri="{BB962C8B-B14F-4D97-AF65-F5344CB8AC3E}">
        <p14:creationId xmlns:p14="http://schemas.microsoft.com/office/powerpoint/2010/main" val="321348780"/>
      </p:ext>
    </p:extLst>
  </p:cSld>
  <p:clrMapOvr>
    <a:masterClrMapping/>
  </p:clrMapOvr>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cSld>
  <p:clrMapOvr>
    <a:masterClrMapping/>
  </p:clrMapOvr>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Group Name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39780" algn="dec"/>
              </a:tabLst>
              <a:defRPr sz="1100"/>
            </a:lvl1pPr>
            <a:lvl2pPr marL="173022" indent="-173022">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56" rtl="0" eaLnBrk="1" fontAlgn="auto" latinLnBrk="0" hangingPunct="1">
              <a:lnSpc>
                <a:spcPct val="100000"/>
              </a:lnSpc>
              <a:spcBef>
                <a:spcPts val="0"/>
              </a:spcBef>
              <a:spcAft>
                <a:spcPts val="0"/>
              </a:spcAft>
              <a:buClrTx/>
              <a:buSzTx/>
              <a:buFont typeface="Arial"/>
              <a:buNone/>
              <a:tabLst>
                <a:tab pos="4022958" algn="r"/>
              </a:tabLst>
              <a:defRPr/>
            </a:pPr>
            <a:r>
              <a:rPr lang="en-US" dirty="0" smtClean="0"/>
              <a:t>Click to edit Master text styles</a:t>
            </a:r>
          </a:p>
        </p:txBody>
      </p:sp>
    </p:spTree>
    <p:extLst/>
  </p:cSld>
  <p:clrMapOvr>
    <a:masterClrMapping/>
  </p:clrMapOvr>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smtClean="0">
                <a:solidFill>
                  <a:srgbClr val="000000"/>
                </a:solidFill>
              </a:rPr>
              <a:t>Group Name / DOC ID / Month XX, 2017 / © 2017 IBM Corporation</a:t>
            </a:r>
            <a:endParaRPr lang="en-US">
              <a:solidFill>
                <a:srgbClr val="000000"/>
              </a:solidFill>
            </a:endParaRPr>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4"/>
            <a:ext cx="1297608" cy="526097"/>
          </a:xfrm>
          <a:prstGeom prst="rect">
            <a:avLst/>
          </a:prstGeom>
        </p:spPr>
      </p:pic>
    </p:spTree>
    <p:extLst/>
  </p:cSld>
  <p:clrMapOvr>
    <a:masterClrMapping/>
  </p:clrMapOvr>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97765" y="1191895"/>
            <a:ext cx="8541385" cy="3241992"/>
          </a:xfrm>
        </p:spPr>
        <p:txBody>
          <a:bodyPr/>
          <a:lstStyle>
            <a:lvl1pPr>
              <a:defRPr sz="1500" b="0" i="0">
                <a:latin typeface="Helvetica Neue Light" charset="0"/>
                <a:ea typeface="Helvetica Neue Light" charset="0"/>
                <a:cs typeface="Helvetica Neue Light" charset="0"/>
              </a:defRPr>
            </a:lvl1pPr>
            <a:lvl2pPr>
              <a:defRPr sz="1500" b="0" i="0">
                <a:latin typeface="Helvetica Neue Light" charset="0"/>
                <a:ea typeface="Helvetica Neue Light" charset="0"/>
                <a:cs typeface="Helvetica Neue Light" charset="0"/>
              </a:defRPr>
            </a:lvl2pPr>
            <a:lvl3pPr>
              <a:defRPr sz="1500" b="0" i="0">
                <a:latin typeface="Helvetica Neue Light" charset="0"/>
                <a:ea typeface="Helvetica Neue Light" charset="0"/>
                <a:cs typeface="Helvetica Neue Light" charset="0"/>
              </a:defRPr>
            </a:lvl3pPr>
            <a:lvl4pPr>
              <a:defRPr sz="1500" b="0" i="0">
                <a:latin typeface="Helvetica Neue Light" charset="0"/>
                <a:ea typeface="Helvetica Neue Light" charset="0"/>
                <a:cs typeface="Helvetica Neue Light" charset="0"/>
              </a:defRPr>
            </a:lvl4pPr>
            <a:lvl5pPr>
              <a:defRPr sz="1500" b="0" i="0">
                <a:latin typeface="Helvetica Neue Light" charset="0"/>
                <a:ea typeface="Helvetica Neue Light" charset="0"/>
                <a:cs typeface="Helvetica Neue Light"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397765" y="270321"/>
            <a:ext cx="8541385" cy="914400"/>
          </a:xfrm>
        </p:spPr>
        <p:txBody>
          <a:bodyPr/>
          <a:lstStyle>
            <a:lvl1pPr>
              <a:defRPr sz="2800" b="1" i="0">
                <a:solidFill>
                  <a:srgbClr val="00AEEF"/>
                </a:solidFill>
                <a:latin typeface="Helvetica Neue Thin" charset="0"/>
                <a:ea typeface="Helvetica Neue Thin" charset="0"/>
                <a:cs typeface="Helvetica Neue Thin" charset="0"/>
              </a:defRPr>
            </a:lvl1pPr>
          </a:lstStyle>
          <a:p>
            <a:r>
              <a:rPr lang="en-US" noProof="0" dirty="0"/>
              <a:t>Click to edit Master title style</a:t>
            </a:r>
          </a:p>
        </p:txBody>
      </p:sp>
    </p:spTree>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smtClean="0">
                <a:solidFill>
                  <a:srgbClr val="FFFFFF"/>
                </a:solidFill>
              </a:rPr>
              <a:t>Watson Data Platform/ July 17, 2017 / © 2017 IBM Corporation</a:t>
            </a:r>
            <a:endParaRPr lang="en-US">
              <a:solidFill>
                <a:srgbClr val="FFFFFF"/>
              </a:solidFill>
            </a:endParaRPr>
          </a:p>
        </p:txBody>
      </p:sp>
      <p:sp>
        <p:nvSpPr>
          <p:cNvPr id="4" name="Title 3"/>
          <p:cNvSpPr>
            <a:spLocks noGrp="1"/>
          </p:cNvSpPr>
          <p:nvPr>
            <p:ph type="title"/>
          </p:nvPr>
        </p:nvSpPr>
        <p:spPr>
          <a:xfrm>
            <a:off x="228603" y="203781"/>
            <a:ext cx="4114801" cy="4479344"/>
          </a:xfrm>
        </p:spPr>
        <p:txBody>
          <a:bodyPr/>
          <a:lstStyle>
            <a:lvl1pPr>
              <a:lnSpc>
                <a:spcPct val="90000"/>
              </a:lnSpc>
              <a:defRPr sz="2400" b="0">
                <a:solidFill>
                  <a:schemeClr val="bg2"/>
                </a:solidFill>
              </a:defRPr>
            </a:lvl1pPr>
          </a:lstStyle>
          <a:p>
            <a:r>
              <a:rPr lang="en-US" smtClean="0"/>
              <a:t>Click to edit Master title style</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spTree>
    <p:extLst/>
  </p:cSld>
  <p:clrMapOvr>
    <a:masterClrMapping/>
  </p:clrMapOvr>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smtClean="0">
                <a:solidFill>
                  <a:srgbClr val="FFFFFF"/>
                </a:solidFill>
              </a:rPr>
              <a:t>Watson Data Platform/ July 17, 2017 / © 2017 IBM Corporation</a:t>
            </a:r>
            <a:endParaRPr lang="en-US">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smtClean="0">
                <a:solidFill>
                  <a:srgbClr val="FFFFFF"/>
                </a:solidFill>
              </a:rPr>
              <a:t>Watson Data Platform/ July 17, 2017 / © 2017 IBM Corporation</a:t>
            </a:r>
            <a:endParaRPr lang="en-US">
              <a:solidFill>
                <a:srgbClr val="FFFFFF"/>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39780" algn="dec"/>
              </a:tabLst>
              <a:defRPr/>
            </a:lvl1pPr>
            <a:lvl2pPr marL="173022" indent="-173022">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56" rtl="0" eaLnBrk="1" fontAlgn="auto" latinLnBrk="0" hangingPunct="1">
              <a:lnSpc>
                <a:spcPct val="100000"/>
              </a:lnSpc>
              <a:spcBef>
                <a:spcPts val="0"/>
              </a:spcBef>
              <a:spcAft>
                <a:spcPts val="0"/>
              </a:spcAft>
              <a:buClrTx/>
              <a:buSzTx/>
              <a:buFont typeface="Arial"/>
              <a:buNone/>
              <a:tabLst>
                <a:tab pos="4022958" algn="r"/>
              </a:tabLst>
              <a:defRPr/>
            </a:pPr>
            <a:r>
              <a:rPr lang="en-US" smtClean="0"/>
              <a:t>Click to edit Master text styles</a:t>
            </a:r>
          </a:p>
          <a:p>
            <a:pPr marL="0" marR="0" lvl="1" indent="0" algn="l" defTabSz="457156" rtl="0" eaLnBrk="1" fontAlgn="auto" latinLnBrk="0" hangingPunct="1">
              <a:lnSpc>
                <a:spcPct val="100000"/>
              </a:lnSpc>
              <a:spcBef>
                <a:spcPts val="0"/>
              </a:spcBef>
              <a:spcAft>
                <a:spcPts val="0"/>
              </a:spcAft>
              <a:buClrTx/>
              <a:buSzTx/>
              <a:buFont typeface="Arial"/>
              <a:buNone/>
              <a:tabLst>
                <a:tab pos="4022958" algn="r"/>
              </a:tabLst>
              <a:defRPr/>
            </a:pPr>
            <a:r>
              <a:rPr lang="en-US" smtClean="0"/>
              <a:t>Second level</a:t>
            </a:r>
          </a:p>
          <a:p>
            <a:pPr marL="0" marR="0" lvl="2" indent="0" algn="l" defTabSz="457156" rtl="0" eaLnBrk="1" fontAlgn="auto" latinLnBrk="0" hangingPunct="1">
              <a:lnSpc>
                <a:spcPct val="100000"/>
              </a:lnSpc>
              <a:spcBef>
                <a:spcPts val="0"/>
              </a:spcBef>
              <a:spcAft>
                <a:spcPts val="0"/>
              </a:spcAft>
              <a:buClrTx/>
              <a:buSzTx/>
              <a:buFont typeface="Arial"/>
              <a:buNone/>
              <a:tabLst>
                <a:tab pos="4022958" algn="r"/>
              </a:tabLst>
              <a:defRPr/>
            </a:pPr>
            <a:r>
              <a:rPr lang="en-US" smtClean="0"/>
              <a:t>Third level</a:t>
            </a:r>
          </a:p>
          <a:p>
            <a:pPr marL="0" marR="0" lvl="3" indent="0" algn="l" defTabSz="457156" rtl="0" eaLnBrk="1" fontAlgn="auto" latinLnBrk="0" hangingPunct="1">
              <a:lnSpc>
                <a:spcPct val="100000"/>
              </a:lnSpc>
              <a:spcBef>
                <a:spcPts val="0"/>
              </a:spcBef>
              <a:spcAft>
                <a:spcPts val="0"/>
              </a:spcAft>
              <a:buClrTx/>
              <a:buSzTx/>
              <a:buFont typeface="Arial"/>
              <a:buNone/>
              <a:tabLst>
                <a:tab pos="4022958" algn="r"/>
              </a:tabLst>
              <a:defRPr/>
            </a:pPr>
            <a:r>
              <a:rPr lang="en-US" smtClean="0"/>
              <a:t>Fourth level</a:t>
            </a:r>
          </a:p>
          <a:p>
            <a:pPr marL="0" marR="0" lvl="4" indent="0" algn="l" defTabSz="457156" rtl="0" eaLnBrk="1" fontAlgn="auto" latinLnBrk="0" hangingPunct="1">
              <a:lnSpc>
                <a:spcPct val="100000"/>
              </a:lnSpc>
              <a:spcBef>
                <a:spcPts val="0"/>
              </a:spcBef>
              <a:spcAft>
                <a:spcPts val="0"/>
              </a:spcAft>
              <a:buClrTx/>
              <a:buSzTx/>
              <a:buFont typeface="Arial"/>
              <a:buNone/>
              <a:tabLst>
                <a:tab pos="4022958" algn="r"/>
              </a:tabLst>
              <a:defRPr/>
            </a:pPr>
            <a:r>
              <a:rPr lang="en-US" smtClean="0"/>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39780"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56" rtl="0" eaLnBrk="1" fontAlgn="auto" latinLnBrk="0" hangingPunct="1">
              <a:lnSpc>
                <a:spcPct val="100000"/>
              </a:lnSpc>
              <a:spcBef>
                <a:spcPts val="1100"/>
              </a:spcBef>
              <a:spcAft>
                <a:spcPts val="0"/>
              </a:spcAft>
              <a:buClrTx/>
              <a:buSzTx/>
              <a:buFont typeface="Arial"/>
              <a:buNone/>
              <a:tabLst>
                <a:tab pos="4022958" algn="r"/>
              </a:tabLst>
              <a:defRPr/>
            </a:pPr>
            <a:r>
              <a:rPr lang="en-US" smtClean="0"/>
              <a:t>Click to edit Master text styles</a:t>
            </a:r>
          </a:p>
          <a:p>
            <a:pPr marL="0" marR="0" lvl="1" indent="0" algn="l" defTabSz="457156" rtl="0" eaLnBrk="1" fontAlgn="auto" latinLnBrk="0" hangingPunct="1">
              <a:lnSpc>
                <a:spcPct val="100000"/>
              </a:lnSpc>
              <a:spcBef>
                <a:spcPts val="1100"/>
              </a:spcBef>
              <a:spcAft>
                <a:spcPts val="0"/>
              </a:spcAft>
              <a:buClrTx/>
              <a:buSzTx/>
              <a:buFont typeface="Arial"/>
              <a:buNone/>
              <a:tabLst>
                <a:tab pos="4022958" algn="r"/>
              </a:tabLst>
              <a:defRPr/>
            </a:pPr>
            <a:r>
              <a:rPr lang="en-US" smtClean="0"/>
              <a:t>Second level</a:t>
            </a:r>
          </a:p>
          <a:p>
            <a:pPr marL="0" marR="0" lvl="2" indent="0" algn="l" defTabSz="457156" rtl="0" eaLnBrk="1" fontAlgn="auto" latinLnBrk="0" hangingPunct="1">
              <a:lnSpc>
                <a:spcPct val="100000"/>
              </a:lnSpc>
              <a:spcBef>
                <a:spcPts val="1100"/>
              </a:spcBef>
              <a:spcAft>
                <a:spcPts val="0"/>
              </a:spcAft>
              <a:buClrTx/>
              <a:buSzTx/>
              <a:buFont typeface="Arial"/>
              <a:buNone/>
              <a:tabLst>
                <a:tab pos="4022958" algn="r"/>
              </a:tabLst>
              <a:defRPr/>
            </a:pPr>
            <a:r>
              <a:rPr lang="en-US" smtClean="0"/>
              <a:t>Third level</a:t>
            </a:r>
          </a:p>
          <a:p>
            <a:pPr marL="0" marR="0" lvl="3" indent="0" algn="l" defTabSz="457156" rtl="0" eaLnBrk="1" fontAlgn="auto" latinLnBrk="0" hangingPunct="1">
              <a:lnSpc>
                <a:spcPct val="100000"/>
              </a:lnSpc>
              <a:spcBef>
                <a:spcPts val="1100"/>
              </a:spcBef>
              <a:spcAft>
                <a:spcPts val="0"/>
              </a:spcAft>
              <a:buClrTx/>
              <a:buSzTx/>
              <a:buFont typeface="Arial"/>
              <a:buNone/>
              <a:tabLst>
                <a:tab pos="4022958" algn="r"/>
              </a:tabLst>
              <a:defRPr/>
            </a:pPr>
            <a:r>
              <a:rPr lang="en-US" smtClean="0"/>
              <a:t>Fourth level</a:t>
            </a:r>
          </a:p>
          <a:p>
            <a:pPr marL="0" marR="0" lvl="4" indent="0" algn="l" defTabSz="457156" rtl="0" eaLnBrk="1" fontAlgn="auto" latinLnBrk="0" hangingPunct="1">
              <a:lnSpc>
                <a:spcPct val="100000"/>
              </a:lnSpc>
              <a:spcBef>
                <a:spcPts val="1100"/>
              </a:spcBef>
              <a:spcAft>
                <a:spcPts val="0"/>
              </a:spcAft>
              <a:buClrTx/>
              <a:buSzTx/>
              <a:buFont typeface="Arial"/>
              <a:buNone/>
              <a:tabLst>
                <a:tab pos="4022958" algn="r"/>
              </a:tabLst>
              <a:defRPr/>
            </a:pPr>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6"/>
            <a:ext cx="4114800" cy="1003807"/>
          </a:xfrm>
        </p:spPr>
        <p:txBody>
          <a:bodyPr/>
          <a:lstStyle>
            <a:lvl1pPr>
              <a:defRPr sz="1600">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smtClean="0">
                <a:solidFill>
                  <a:srgbClr val="FFFFFF"/>
                </a:solidFill>
              </a:rPr>
              <a:t>Watson Data Platform/ July 17, 2017 / © 2017 IBM Corporation</a:t>
            </a:r>
            <a:endParaRPr lang="en-US">
              <a:solidFill>
                <a:srgbClr val="FFFFFF"/>
              </a:solidFill>
            </a:endParaRP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smtClean="0"/>
              <a:t>Click to edit Master text styles</a:t>
            </a:r>
          </a:p>
        </p:txBody>
      </p:sp>
    </p:spTree>
    <p:extLst/>
  </p:cSld>
  <p:clrMapOvr>
    <a:masterClrMapping/>
  </p:clrMapOvr>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6"/>
            <a:ext cx="4114800" cy="1003807"/>
          </a:xfrm>
        </p:spPr>
        <p:txBody>
          <a:bodyPr/>
          <a:lstStyle>
            <a:lvl1pPr>
              <a:defRPr sz="1600">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smtClean="0">
                <a:solidFill>
                  <a:srgbClr val="FFFFFF"/>
                </a:solidFill>
              </a:rPr>
              <a:t>Watson Data Platform/ July 17, 2017 / © 2017 IBM Corporation</a:t>
            </a:r>
            <a:endParaRPr lang="en-US">
              <a:solidFill>
                <a:srgbClr val="FFFFFF"/>
              </a:solidFill>
            </a:endParaRP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smtClean="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smtClean="0"/>
              <a:t>Drag picture to placeholder or click icon to add</a:t>
            </a:r>
            <a:endParaRPr lang="en-US"/>
          </a:p>
        </p:txBody>
      </p:sp>
    </p:spTree>
    <p:extLst/>
  </p:cSld>
  <p:clrMapOvr>
    <a:masterClrMapping/>
  </p:clrMapOvr>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80"/>
            <a:ext cx="8686800" cy="4473575"/>
          </a:xfrm>
        </p:spPr>
        <p:txBody>
          <a:bodyPr/>
          <a:lstStyle>
            <a:lvl1pPr>
              <a:lnSpc>
                <a:spcPct val="90000"/>
              </a:lnSpc>
              <a:defRPr sz="9600" b="1"/>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smtClean="0">
                <a:solidFill>
                  <a:srgbClr val="FFFFFF"/>
                </a:solidFill>
              </a:rPr>
              <a:t>Watson Data Platform/ July 17, 2017 / © 2017 IBM Corporation</a:t>
            </a:r>
            <a:endParaRPr lang="en-US">
              <a:solidFill>
                <a:srgbClr val="FFFFFF"/>
              </a:solidFill>
            </a:endParaRPr>
          </a:p>
        </p:txBody>
      </p:sp>
    </p:spTree>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Watson Data Platform / July, 2017 / © 2017 IBM Corporation</a:t>
            </a:r>
            <a:endParaRPr lang="en-US"/>
          </a:p>
        </p:txBody>
      </p:sp>
    </p:spTree>
    <p:extLst>
      <p:ext uri="{BB962C8B-B14F-4D97-AF65-F5344CB8AC3E}">
        <p14:creationId xmlns:p14="http://schemas.microsoft.com/office/powerpoint/2010/main" val="2135056902"/>
      </p:ext>
    </p:extLst>
  </p:cSld>
  <p:clrMapOvr>
    <a:masterClrMapping/>
  </p:clrMapOvr>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63" indent="-117463">
              <a:tabLst/>
              <a:defRPr>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smtClean="0">
                <a:solidFill>
                  <a:srgbClr val="FFFFFF"/>
                </a:solidFill>
              </a:rPr>
              <a:t>Watson Data Platform/ July 17, 2017 / © 2017 IBM Corporation</a:t>
            </a:r>
            <a:endParaRPr lang="en-US">
              <a:solidFill>
                <a:srgbClr val="FFFFFF"/>
              </a:solidFill>
            </a:endParaRPr>
          </a:p>
        </p:txBody>
      </p:sp>
    </p:spTree>
    <p:extLst/>
  </p:cSld>
  <p:clrMapOvr>
    <a:masterClrMapping/>
  </p:clrMapOvr>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smtClean="0">
                <a:solidFill>
                  <a:srgbClr val="FFFFFF"/>
                </a:solidFill>
              </a:rPr>
              <a:t>Watson Data Platform/ July 17, 2017 / © 2017 IBM Corporation</a:t>
            </a:r>
            <a:endParaRPr lang="en-US">
              <a:solidFill>
                <a:srgbClr val="FFFFFF"/>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228600" y="200567"/>
            <a:ext cx="4114800" cy="300037"/>
          </a:xfrm>
        </p:spPr>
        <p:txBody>
          <a:bodyPr/>
          <a:lstStyle>
            <a:lvl1pPr>
              <a:defRPr sz="1100"/>
            </a:lvl1pPr>
          </a:lstStyle>
          <a:p>
            <a:pPr lvl="0"/>
            <a:r>
              <a:rPr lang="en-US" smtClean="0"/>
              <a:t>Click to edit Master text styles</a:t>
            </a:r>
          </a:p>
        </p:txBody>
      </p:sp>
    </p:spTree>
    <p:extLst/>
  </p:cSld>
  <p:clrMapOvr>
    <a:masterClrMapping/>
  </p:clrMapOvr>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smtClean="0">
                <a:solidFill>
                  <a:srgbClr val="FFFFFF"/>
                </a:solidFill>
              </a:rPr>
              <a:t>Watson Data Platform/ July 17, 2017 / © 2017 IBM Corporation</a:t>
            </a:r>
            <a:endParaRPr lang="en-US">
              <a:solidFill>
                <a:srgbClr val="FFFFFF"/>
              </a:solidFill>
            </a:endParaRPr>
          </a:p>
        </p:txBody>
      </p:sp>
      <p:sp>
        <p:nvSpPr>
          <p:cNvPr id="8" name="Text Placeholder 7"/>
          <p:cNvSpPr>
            <a:spLocks noGrp="1"/>
          </p:cNvSpPr>
          <p:nvPr>
            <p:ph type="body" sz="quarter" idx="12"/>
          </p:nvPr>
        </p:nvSpPr>
        <p:spPr>
          <a:xfrm>
            <a:off x="228600" y="1124716"/>
            <a:ext cx="4114800" cy="3585845"/>
          </a:xfrm>
        </p:spPr>
        <p:txBody>
          <a:bodyPr/>
          <a:lstStyle>
            <a:lvl1pPr>
              <a:spcBef>
                <a:spcPts val="0"/>
              </a:spcBef>
              <a:defRPr sz="14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3"/>
          </p:nvPr>
        </p:nvSpPr>
        <p:spPr>
          <a:xfrm>
            <a:off x="4800600" y="1124716"/>
            <a:ext cx="4114800" cy="3585845"/>
          </a:xfrm>
        </p:spPr>
        <p:txBody>
          <a:bodyPr/>
          <a:lstStyle>
            <a:lvl1pPr>
              <a:spcBef>
                <a:spcPts val="0"/>
              </a:spcBef>
              <a:defRPr sz="14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smtClean="0">
                <a:solidFill>
                  <a:srgbClr val="FFFFFF"/>
                </a:solidFill>
              </a:rPr>
              <a:t>Watson Data Platform/ July 17, 2017 / © 2017 IBM Corporation</a:t>
            </a:r>
            <a:endParaRPr lang="en-US">
              <a:solidFill>
                <a:srgbClr val="FFFFFF"/>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228600" y="201172"/>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3474"/>
            <a:ext cx="4114800" cy="3589655"/>
          </a:xfrm>
        </p:spPr>
        <p:txBody>
          <a:bodyPr/>
          <a:lstStyle>
            <a:lvl1pPr>
              <a:defRPr sz="1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US" smtClean="0">
                <a:solidFill>
                  <a:srgbClr val="FFFFFF"/>
                </a:solidFill>
              </a:rPr>
              <a:t>Watson Data Platform/ July 17, 2017 / © 2017 IBM Corporation</a:t>
            </a:r>
            <a:endParaRPr lang="en-US">
              <a:solidFill>
                <a:srgbClr val="FFFFFF"/>
              </a:solidFill>
            </a:endParaRPr>
          </a:p>
        </p:txBody>
      </p:sp>
      <p:sp>
        <p:nvSpPr>
          <p:cNvPr id="6" name="Content Placeholder 5"/>
          <p:cNvSpPr>
            <a:spLocks noGrp="1"/>
          </p:cNvSpPr>
          <p:nvPr>
            <p:ph sz="quarter" idx="12"/>
          </p:nvPr>
        </p:nvSpPr>
        <p:spPr>
          <a:xfrm>
            <a:off x="228600" y="995522"/>
            <a:ext cx="4114800" cy="3687607"/>
          </a:xfrm>
        </p:spPr>
        <p:txBody>
          <a:bodyPr/>
          <a:lstStyle>
            <a:lvl1pPr>
              <a:defRPr sz="2400"/>
            </a:lvl1pPr>
          </a:lstStyle>
          <a:p>
            <a:pPr lvl="0"/>
            <a:r>
              <a:rPr lang="en-US" smtClean="0"/>
              <a:t>Click to edit Master text styles</a:t>
            </a:r>
          </a:p>
        </p:txBody>
      </p:sp>
      <p:sp>
        <p:nvSpPr>
          <p:cNvPr id="8" name="Content Placeholder 7"/>
          <p:cNvSpPr>
            <a:spLocks noGrp="1"/>
          </p:cNvSpPr>
          <p:nvPr>
            <p:ph sz="quarter" idx="13"/>
          </p:nvPr>
        </p:nvSpPr>
        <p:spPr>
          <a:xfrm>
            <a:off x="4800600" y="1116652"/>
            <a:ext cx="4114800" cy="3566477"/>
          </a:xfrm>
        </p:spPr>
        <p:txBody>
          <a:bodyPr/>
          <a:lstStyle>
            <a:lvl1pPr>
              <a:defRPr sz="1400"/>
            </a:lvl1pPr>
            <a:lvl2pPr>
              <a:defRPr sz="1400"/>
            </a:lvl2pPr>
            <a:lvl3pPr>
              <a:defRPr sz="14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smtClean="0">
                <a:solidFill>
                  <a:srgbClr val="FFFFFF"/>
                </a:solidFill>
              </a:rPr>
              <a:t>Watson Data Platform/ July 17, 2017 / © 2017 IBM Corporation</a:t>
            </a:r>
            <a:endParaRPr lang="en-US">
              <a:solidFill>
                <a:srgbClr val="FFFFFF"/>
              </a:solidFill>
            </a:endParaRPr>
          </a:p>
        </p:txBody>
      </p:sp>
      <p:sp>
        <p:nvSpPr>
          <p:cNvPr id="6" name="Text Placeholder 5"/>
          <p:cNvSpPr>
            <a:spLocks noGrp="1"/>
          </p:cNvSpPr>
          <p:nvPr>
            <p:ph type="body" sz="quarter" idx="12"/>
          </p:nvPr>
        </p:nvSpPr>
        <p:spPr>
          <a:xfrm>
            <a:off x="4800600" y="1093473"/>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228600" y="201172"/>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3473"/>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2514600" y="1093473"/>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6"/>
          </p:nvPr>
        </p:nvSpPr>
        <p:spPr>
          <a:xfrm>
            <a:off x="7086600" y="1093473"/>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smtClean="0"/>
              <a:t>Drag picture to placeholder or click icon to add</a:t>
            </a:r>
            <a:endParaRPr lang="en-US"/>
          </a:p>
        </p:txBody>
      </p:sp>
      <p:sp>
        <p:nvSpPr>
          <p:cNvPr id="2" name="Title 1"/>
          <p:cNvSpPr>
            <a:spLocks noGrp="1"/>
          </p:cNvSpPr>
          <p:nvPr>
            <p:ph type="title"/>
          </p:nvPr>
        </p:nvSpPr>
        <p:spPr>
          <a:xfrm>
            <a:off x="228600" y="411480"/>
            <a:ext cx="4114800" cy="6400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smtClean="0">
                <a:solidFill>
                  <a:srgbClr val="FFFFFF"/>
                </a:solidFill>
              </a:rPr>
              <a:t>Watson Data Platform/ July 17, 2017 / © 2017 IBM Corporation</a:t>
            </a:r>
            <a:endParaRPr lang="en-US">
              <a:solidFill>
                <a:srgbClr val="FFFFFF"/>
              </a:solidFill>
            </a:endParaRPr>
          </a:p>
        </p:txBody>
      </p:sp>
      <p:sp>
        <p:nvSpPr>
          <p:cNvPr id="12" name="Text Placeholder 11"/>
          <p:cNvSpPr>
            <a:spLocks noGrp="1"/>
          </p:cNvSpPr>
          <p:nvPr>
            <p:ph type="body" sz="quarter" idx="13"/>
          </p:nvPr>
        </p:nvSpPr>
        <p:spPr>
          <a:xfrm>
            <a:off x="228600" y="201172"/>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7284"/>
            <a:ext cx="4114800" cy="3585845"/>
          </a:xfrm>
        </p:spPr>
        <p:txBody>
          <a:bodyPr/>
          <a:lstStyle>
            <a:lvl1pPr>
              <a:defRPr sz="1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smtClean="0"/>
              <a:t>Drag picture to placeholder or click icon to add</a:t>
            </a:r>
            <a:endParaRPr lang="en-US"/>
          </a:p>
        </p:txBody>
      </p:sp>
      <p:sp>
        <p:nvSpPr>
          <p:cNvPr id="2" name="Title 1"/>
          <p:cNvSpPr>
            <a:spLocks noGrp="1"/>
          </p:cNvSpPr>
          <p:nvPr>
            <p:ph type="title"/>
          </p:nvPr>
        </p:nvSpPr>
        <p:spPr>
          <a:xfrm>
            <a:off x="228600" y="201168"/>
            <a:ext cx="4114800" cy="6400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smtClean="0">
                <a:solidFill>
                  <a:srgbClr val="FFFFFF"/>
                </a:solidFill>
              </a:rPr>
              <a:t>Watson Data Platform/ July 17, 2017 / © 2017 IBM Corporation</a:t>
            </a:r>
            <a:endParaRPr lang="en-US">
              <a:solidFill>
                <a:srgbClr val="FFFFFF"/>
              </a:solidFill>
            </a:endParaRPr>
          </a:p>
        </p:txBody>
      </p:sp>
      <p:sp>
        <p:nvSpPr>
          <p:cNvPr id="7" name="Text Placeholder 6"/>
          <p:cNvSpPr>
            <a:spLocks noGrp="1"/>
          </p:cNvSpPr>
          <p:nvPr>
            <p:ph type="body" sz="quarter" idx="14"/>
          </p:nvPr>
        </p:nvSpPr>
        <p:spPr>
          <a:xfrm>
            <a:off x="228600" y="1097283"/>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2514600" y="1097283"/>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smtClean="0">
                <a:solidFill>
                  <a:srgbClr val="FFFFFF"/>
                </a:solidFill>
              </a:rPr>
              <a:t>Watson Data Platform/ July 17, 2017 / © 2017 IBM Corporation</a:t>
            </a:r>
            <a:endParaRPr lang="en-US">
              <a:solidFill>
                <a:srgbClr val="FFFFFF"/>
              </a:solidFill>
            </a:endParaRPr>
          </a:p>
        </p:txBody>
      </p:sp>
      <p:sp>
        <p:nvSpPr>
          <p:cNvPr id="6" name="Text Placeholder 5"/>
          <p:cNvSpPr>
            <a:spLocks noGrp="1"/>
          </p:cNvSpPr>
          <p:nvPr>
            <p:ph type="body" sz="quarter" idx="12"/>
          </p:nvPr>
        </p:nvSpPr>
        <p:spPr>
          <a:xfrm>
            <a:off x="4800600" y="1097284"/>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228600" y="201172"/>
            <a:ext cx="4114800" cy="300037"/>
          </a:xfrm>
        </p:spPr>
        <p:txBody>
          <a:bodyPr/>
          <a:lstStyle>
            <a:lvl1pPr>
              <a:defRPr sz="1100"/>
            </a:lvl1pPr>
          </a:lstStyle>
          <a:p>
            <a:pPr lvl="0"/>
            <a:r>
              <a:rPr lang="en-US" smtClean="0"/>
              <a:t>Click to edit Master text styles</a:t>
            </a:r>
          </a:p>
        </p:txBody>
      </p:sp>
      <p:sp>
        <p:nvSpPr>
          <p:cNvPr id="10" name="Text Placeholder 9"/>
          <p:cNvSpPr>
            <a:spLocks noGrp="1"/>
          </p:cNvSpPr>
          <p:nvPr>
            <p:ph type="body" sz="quarter" idx="16"/>
          </p:nvPr>
        </p:nvSpPr>
        <p:spPr>
          <a:xfrm>
            <a:off x="7086600" y="1097284"/>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732"/>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smtClean="0">
                <a:solidFill>
                  <a:srgbClr val="FFFFFF"/>
                </a:solidFill>
              </a:rPr>
              <a:t>Watson Data Platform/ July 17, 2017 / © 2017 IBM Corporation</a:t>
            </a:r>
            <a:endParaRPr lang="en-US">
              <a:solidFill>
                <a:srgbClr val="FFFFFF"/>
              </a:solidFill>
            </a:endParaRPr>
          </a:p>
        </p:txBody>
      </p:sp>
      <p:sp>
        <p:nvSpPr>
          <p:cNvPr id="6" name="Text Placeholder 5"/>
          <p:cNvSpPr>
            <a:spLocks noGrp="1"/>
          </p:cNvSpPr>
          <p:nvPr>
            <p:ph type="body" sz="quarter" idx="12"/>
          </p:nvPr>
        </p:nvSpPr>
        <p:spPr>
          <a:xfrm>
            <a:off x="4800600" y="1124714"/>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228600" y="201172"/>
            <a:ext cx="4114800" cy="300037"/>
          </a:xfrm>
        </p:spPr>
        <p:txBody>
          <a:bodyPr/>
          <a:lstStyle>
            <a:lvl1pPr>
              <a:defRPr sz="1100"/>
            </a:lvl1pPr>
          </a:lstStyle>
          <a:p>
            <a:pPr lvl="0"/>
            <a:r>
              <a:rPr lang="en-US" smtClean="0"/>
              <a:t>Click to edit Master text styles</a:t>
            </a:r>
          </a:p>
        </p:txBody>
      </p:sp>
    </p:spTree>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094191"/>
      </p:ext>
    </p:extLst>
  </p:cSld>
  <p:clrMapOvr>
    <a:masterClrMapping/>
  </p:clrMapOvr>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smtClean="0"/>
              <a:t>Drag picture to placeholder or click icon to add</a:t>
            </a:r>
            <a:endParaRPr lang="en-US"/>
          </a:p>
        </p:txBody>
      </p:sp>
      <p:sp>
        <p:nvSpPr>
          <p:cNvPr id="2" name="Title 1"/>
          <p:cNvSpPr>
            <a:spLocks noGrp="1"/>
          </p:cNvSpPr>
          <p:nvPr>
            <p:ph type="title"/>
          </p:nvPr>
        </p:nvSpPr>
        <p:spPr>
          <a:xfrm>
            <a:off x="228600" y="201168"/>
            <a:ext cx="4114800" cy="4402899"/>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smtClean="0">
                <a:solidFill>
                  <a:srgbClr val="FFFFFF"/>
                </a:solidFill>
              </a:rPr>
              <a:t>Watson Data Platform/ July 17, 2017 / © 2017 IBM Corporation</a:t>
            </a:r>
            <a:endParaRPr lang="en-US">
              <a:solidFill>
                <a:srgbClr val="FFFFFF"/>
              </a:solidFill>
            </a:endParaRPr>
          </a:p>
        </p:txBody>
      </p:sp>
    </p:spTree>
    <p:extLst/>
  </p:cSld>
  <p:clrMapOvr>
    <a:masterClrMapping/>
  </p:clrMapOvr>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smtClean="0">
                <a:solidFill>
                  <a:srgbClr val="FFFFFF"/>
                </a:solidFill>
              </a:rPr>
              <a:t>Watson Data Platform/ July 17, 2017 / © 2017 IBM Corporation</a:t>
            </a:r>
            <a:endParaRPr lang="en-US">
              <a:solidFill>
                <a:srgbClr val="FFFFFF"/>
              </a:solidFill>
            </a:endParaRPr>
          </a:p>
        </p:txBody>
      </p:sp>
    </p:spTree>
    <p:extLst/>
  </p:cSld>
  <p:clrMapOvr>
    <a:masterClrMapping/>
  </p:clrMapOvr>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smtClean="0">
                <a:solidFill>
                  <a:srgbClr val="FFFFFF"/>
                </a:solidFill>
              </a:rPr>
              <a:t>Watson Data Platform/ July 17, 2017 / © 2017 IBM Corporation</a:t>
            </a:r>
            <a:endParaRPr lang="en-US">
              <a:solidFill>
                <a:srgbClr val="FFFFFF"/>
              </a:solidFill>
            </a:endParaRPr>
          </a:p>
        </p:txBody>
      </p:sp>
    </p:spTree>
    <p:extLst/>
  </p:cSld>
  <p:clrMapOvr>
    <a:masterClrMapping/>
  </p:clrMapOvr>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576" tIns="192004" rIns="228576" bIns="228576"/>
          <a:lstStyle>
            <a:lvl1pPr>
              <a:defRPr sz="1400">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smtClean="0">
                <a:solidFill>
                  <a:srgbClr val="FFFFFF"/>
                </a:solidFill>
              </a:rPr>
              <a:t>Watson Data Platform/ July 17, 2017 / © 2017 IBM Corporation</a:t>
            </a:r>
            <a:endParaRPr lang="en-US">
              <a:solidFill>
                <a:srgbClr val="FFFFFF"/>
              </a:solidFill>
            </a:endParaRPr>
          </a:p>
        </p:txBody>
      </p:sp>
      <p:sp>
        <p:nvSpPr>
          <p:cNvPr id="12" name="Text Placeholder 11"/>
          <p:cNvSpPr>
            <a:spLocks noGrp="1"/>
          </p:cNvSpPr>
          <p:nvPr>
            <p:ph type="body" sz="quarter" idx="13"/>
          </p:nvPr>
        </p:nvSpPr>
        <p:spPr>
          <a:xfrm>
            <a:off x="228600" y="182882"/>
            <a:ext cx="4114800" cy="300037"/>
          </a:xfrm>
        </p:spPr>
        <p:txBody>
          <a:bodyPr/>
          <a:lstStyle>
            <a:lvl1pPr>
              <a:defRPr sz="1600"/>
            </a:lvl1pPr>
          </a:lstStyle>
          <a:p>
            <a:pPr lvl="0"/>
            <a:r>
              <a:rPr lang="en-US" smtClean="0"/>
              <a:t>Click to edit Master text styles</a:t>
            </a:r>
          </a:p>
        </p:txBody>
      </p:sp>
      <p:sp>
        <p:nvSpPr>
          <p:cNvPr id="7" name="Text Placeholder 6"/>
          <p:cNvSpPr>
            <a:spLocks noGrp="1"/>
          </p:cNvSpPr>
          <p:nvPr>
            <p:ph type="body" sz="quarter" idx="14"/>
          </p:nvPr>
        </p:nvSpPr>
        <p:spPr>
          <a:xfrm>
            <a:off x="228600" y="1097284"/>
            <a:ext cx="4114800" cy="3488731"/>
          </a:xfrm>
        </p:spPr>
        <p:txBody>
          <a:bodyPr/>
          <a:lstStyle>
            <a:lvl1pPr>
              <a:defRPr sz="1600"/>
            </a:lvl1pPr>
            <a:lvl2pPr>
              <a:defRPr sz="1400"/>
            </a:lvl2pPr>
            <a:lvl3pPr>
              <a:defRPr sz="14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576" tIns="192004" rIns="228576" bIns="228576"/>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576" tIns="192004" rIns="228576" bIns="228576"/>
          <a:lstStyle>
            <a:lvl1pPr>
              <a:defRPr sz="1400">
                <a:solidFill>
                  <a:schemeClr val="bg2"/>
                </a:solidFill>
              </a:defRPr>
            </a:lvl1pPr>
          </a:lstStyle>
          <a:p>
            <a:pPr lvl="0"/>
            <a:r>
              <a:rPr lang="en-US" smtClean="0"/>
              <a:t>Click to edit Master text styles</a:t>
            </a:r>
          </a:p>
        </p:txBody>
      </p:sp>
    </p:spTree>
    <p:extLst/>
  </p:cSld>
  <p:clrMapOvr>
    <a:masterClrMapping/>
  </p:clrMapOvr>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576" tIns="192004" rIns="228576" bIns="228576"/>
          <a:lstStyle>
            <a:lvl1pPr>
              <a:defRPr sz="1400">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smtClean="0">
                <a:solidFill>
                  <a:srgbClr val="FFFFFF"/>
                </a:solidFill>
              </a:rPr>
              <a:t>Watson Data Platform/ July 17, 2017 / © 2017 IBM Corporation</a:t>
            </a:r>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576" tIns="192004" rIns="228576" bIns="228576"/>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576" tIns="192004" rIns="228576" bIns="228576"/>
          <a:lstStyle>
            <a:lvl1pPr>
              <a:defRPr sz="14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2571754"/>
            <a:ext cx="4572000" cy="2111375"/>
          </a:xfrm>
          <a:solidFill>
            <a:schemeClr val="tx1"/>
          </a:solidFill>
        </p:spPr>
        <p:txBody>
          <a:bodyPr lIns="228576" tIns="192004" rIns="228576" bIns="228576"/>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6" name="Title 5"/>
          <p:cNvSpPr>
            <a:spLocks noGrp="1"/>
          </p:cNvSpPr>
          <p:nvPr>
            <p:ph type="title"/>
          </p:nvPr>
        </p:nvSpPr>
        <p:spPr>
          <a:xfrm>
            <a:off x="3" y="-1"/>
            <a:ext cx="4571999" cy="2571751"/>
          </a:xfrm>
          <a:solidFill>
            <a:schemeClr val="accent2"/>
          </a:solidFill>
        </p:spPr>
        <p:txBody>
          <a:bodyPr lIns="228576" tIns="201148" rIns="228576" bIns="228576"/>
          <a:lstStyle>
            <a:lvl1pPr>
              <a:defRPr>
                <a:solidFill>
                  <a:schemeClr val="bg2"/>
                </a:solidFill>
              </a:defRPr>
            </a:lvl1pPr>
          </a:lstStyle>
          <a:p>
            <a:r>
              <a:rPr lang="en-US"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576" tIns="192004" rIns="228576" bIns="228576"/>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576" tIns="192004" rIns="228576" bIns="228576"/>
          <a:lstStyle>
            <a:lvl1pPr>
              <a:defRPr sz="1400">
                <a:solidFill>
                  <a:schemeClr val="bg2"/>
                </a:solidFill>
              </a:defRPr>
            </a:lvl1pPr>
          </a:lstStyle>
          <a:p>
            <a:pPr lvl="0"/>
            <a:r>
              <a:rPr lang="en-US" smtClean="0"/>
              <a:t>Click to edit Master text styles</a:t>
            </a:r>
          </a:p>
        </p:txBody>
      </p:sp>
      <p:sp>
        <p:nvSpPr>
          <p:cNvPr id="14" name="Content Placeholder 13"/>
          <p:cNvSpPr>
            <a:spLocks noGrp="1"/>
          </p:cNvSpPr>
          <p:nvPr>
            <p:ph sz="quarter" idx="17"/>
          </p:nvPr>
        </p:nvSpPr>
        <p:spPr>
          <a:xfrm>
            <a:off x="4572003" y="2571750"/>
            <a:ext cx="2285997" cy="2571750"/>
          </a:xfrm>
          <a:solidFill>
            <a:schemeClr val="accent2"/>
          </a:solidFill>
        </p:spPr>
        <p:txBody>
          <a:bodyPr lIns="228576" tIns="192004" rIns="228576" bIns="228576"/>
          <a:lstStyle>
            <a:lvl1pPr>
              <a:defRPr sz="14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576" tIns="192004" rIns="228576" bIns="228576"/>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smtClean="0">
                <a:solidFill>
                  <a:srgbClr val="FFFFFF"/>
                </a:solidFill>
              </a:rPr>
              <a:t>Watson Data Platform/ July 17, 2017 / © 2017 IBM Corporation</a:t>
            </a:r>
            <a:endParaRPr lang="en-US">
              <a:solidFill>
                <a:srgbClr val="FFFFFF"/>
              </a:solidFill>
            </a:endParaRPr>
          </a:p>
        </p:txBody>
      </p:sp>
      <p:sp>
        <p:nvSpPr>
          <p:cNvPr id="6" name="Title 5"/>
          <p:cNvSpPr>
            <a:spLocks noGrp="1"/>
          </p:cNvSpPr>
          <p:nvPr>
            <p:ph type="title"/>
          </p:nvPr>
        </p:nvSpPr>
        <p:spPr>
          <a:xfrm>
            <a:off x="3" y="-1"/>
            <a:ext cx="9143999" cy="2571751"/>
          </a:xfrm>
          <a:solidFill>
            <a:schemeClr val="tx1"/>
          </a:solidFill>
        </p:spPr>
        <p:txBody>
          <a:bodyPr lIns="228576" tIns="155432" rIns="228576" bIns="228576"/>
          <a:lstStyle>
            <a:lvl1pPr>
              <a:defRPr sz="4800">
                <a:solidFill>
                  <a:schemeClr val="bg2"/>
                </a:solidFill>
              </a:defRPr>
            </a:lvl1pPr>
          </a:lstStyle>
          <a:p>
            <a:r>
              <a:rPr lang="en-US"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smtClean="0">
                <a:solidFill>
                  <a:srgbClr val="FFFFFF"/>
                </a:solidFill>
              </a:rPr>
              <a:t>Watson Data Platform/ July 17, 2017 / © 2017 IBM Corporation</a:t>
            </a:r>
            <a:endParaRPr lang="en-US">
              <a:solidFill>
                <a:srgbClr val="FFFFFF"/>
              </a:solidFill>
            </a:endParaRPr>
          </a:p>
        </p:txBody>
      </p:sp>
      <p:sp>
        <p:nvSpPr>
          <p:cNvPr id="6" name="Title 5"/>
          <p:cNvSpPr>
            <a:spLocks noGrp="1"/>
          </p:cNvSpPr>
          <p:nvPr>
            <p:ph type="title"/>
          </p:nvPr>
        </p:nvSpPr>
        <p:spPr>
          <a:xfrm>
            <a:off x="3" y="0"/>
            <a:ext cx="9143999" cy="1290639"/>
          </a:xfrm>
          <a:solidFill>
            <a:schemeClr val="tx1"/>
          </a:solidFill>
        </p:spPr>
        <p:txBody>
          <a:bodyPr lIns="228576" tIns="201148" rIns="228576" bIns="228576"/>
          <a:lstStyle>
            <a:lvl1pPr>
              <a:defRPr sz="2400">
                <a:solidFill>
                  <a:schemeClr val="bg2"/>
                </a:solidFill>
              </a:defRPr>
            </a:lvl1pPr>
          </a:lstStyle>
          <a:p>
            <a:r>
              <a:rPr lang="en-US"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576" tIns="155432" rIns="228576" bIns="228576"/>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smtClean="0">
                <a:solidFill>
                  <a:srgbClr val="FFFFFF"/>
                </a:solidFill>
              </a:rPr>
              <a:t>Watson Data Platform/ July 17, 2017 / © 2017 IBM Corporation</a:t>
            </a:r>
            <a:endParaRPr lang="en-US">
              <a:solidFill>
                <a:srgbClr val="FFFFFF"/>
              </a:solidFill>
            </a:endParaRPr>
          </a:p>
        </p:txBody>
      </p:sp>
    </p:spTree>
    <p:extLst/>
  </p:cSld>
  <p:clrMapOvr>
    <a:masterClrMapping/>
  </p:clrMapOvr>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576" tIns="192004" rIns="228576" bIns="228576"/>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576" tIns="192004" rIns="228576" bIns="228576"/>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576" tIns="192004" rIns="228576" bIns="228576"/>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576" tIns="192004" rIns="228576" bIns="228576"/>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smtClean="0">
                <a:solidFill>
                  <a:srgbClr val="FFFFFF"/>
                </a:solidFill>
              </a:rPr>
              <a:t>Watson Data Platform/ July 17, 2017 / © 2017 IBM Corporation</a:t>
            </a:r>
            <a:endParaRPr lang="en-US">
              <a:solidFill>
                <a:srgbClr val="FFFFFF"/>
              </a:solidFill>
            </a:endParaRPr>
          </a:p>
        </p:txBody>
      </p:sp>
    </p:spTree>
    <p:extLst/>
  </p:cSld>
  <p:clrMapOvr>
    <a:masterClrMapping/>
  </p:clrMapOvr>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smtClean="0">
                <a:solidFill>
                  <a:srgbClr val="FFFFFF"/>
                </a:solidFill>
              </a:rPr>
              <a:t>Watson Data Platform/ July 17, 2017 / © 2017 IBM Corporation</a:t>
            </a:r>
            <a:endParaRPr lang="en-US">
              <a:solidFill>
                <a:srgbClr val="FFFFFF"/>
              </a:solidFill>
            </a:endParaRPr>
          </a:p>
        </p:txBody>
      </p:sp>
      <p:sp>
        <p:nvSpPr>
          <p:cNvPr id="6" name="Text Placeholder 5"/>
          <p:cNvSpPr>
            <a:spLocks noGrp="1"/>
          </p:cNvSpPr>
          <p:nvPr>
            <p:ph type="body" sz="quarter" idx="12"/>
          </p:nvPr>
        </p:nvSpPr>
        <p:spPr>
          <a:xfrm>
            <a:off x="228600" y="1097284"/>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smtClean="0"/>
              <a:t>Click to edit Master text styles</a:t>
            </a:r>
          </a:p>
        </p:txBody>
      </p:sp>
    </p:spTree>
    <p:extLst>
      <p:ext uri="{BB962C8B-B14F-4D97-AF65-F5344CB8AC3E}">
        <p14:creationId xmlns:p14="http://schemas.microsoft.com/office/powerpoint/2010/main" val="165285895"/>
      </p:ext>
    </p:extLst>
  </p:cSld>
  <p:clrMapOvr>
    <a:masterClrMapping/>
  </p:clrMapOvr>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smtClean="0">
                <a:solidFill>
                  <a:srgbClr val="FFFFFF"/>
                </a:solidFill>
              </a:rPr>
              <a:t>Watson Data Platform/ July 17, 2017 / © 2017 IBM Corporation</a:t>
            </a:r>
            <a:endParaRPr lang="en-US">
              <a:solidFill>
                <a:srgbClr val="FFFFFF"/>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smtClean="0">
                <a:solidFill>
                  <a:srgbClr val="FFFFFF"/>
                </a:solidFill>
              </a:rPr>
              <a:t>Watson Data Platform/ July 17, 2017 / © 2017 IBM Corporation</a:t>
            </a:r>
            <a:endParaRPr lang="en-US">
              <a:solidFill>
                <a:srgbClr val="FFFFFF"/>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smtClean="0">
                <a:solidFill>
                  <a:srgbClr val="FFFFFF"/>
                </a:solidFill>
              </a:rPr>
              <a:t>Watson Data Platform/ July 17, 2017 / © 2017 IBM Corporation</a:t>
            </a:r>
            <a:endParaRPr lang="en-US">
              <a:solidFill>
                <a:srgbClr val="FFFFFF"/>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smtClean="0"/>
              <a:t>Drag picture to placeholder or click icon to add</a:t>
            </a:r>
            <a:endParaRPr lang="en-US"/>
          </a:p>
        </p:txBody>
      </p:sp>
    </p:spTree>
    <p:extLst/>
  </p:cSld>
  <p:clrMapOvr>
    <a:masterClrMapping/>
  </p:clrMapOvr>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smtClean="0">
                <a:solidFill>
                  <a:srgbClr val="FFFFFF"/>
                </a:solidFill>
              </a:rPr>
              <a:t>Watson Data Platform/ July 17, 2017 / © 2017 IBM Corporation</a:t>
            </a:r>
            <a:endParaRPr lang="en-US">
              <a:solidFill>
                <a:srgbClr val="FFFFFF"/>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63" indent="-117463">
              <a:tabLst/>
              <a:defRPr sz="2400"/>
            </a:lvl1pPr>
            <a:lvl2pPr marL="0" indent="0">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smtClean="0">
                <a:solidFill>
                  <a:srgbClr val="FFFFFF"/>
                </a:solidFill>
              </a:rPr>
              <a:t>Watson Data Platform/ July 17, 2017 / © 2017 IBM Corporation</a:t>
            </a:r>
            <a:endParaRPr lang="en-US">
              <a:solidFill>
                <a:srgbClr val="FFFFFF"/>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smtClean="0"/>
              <a:t>Click icon to add table</a:t>
            </a:r>
            <a:endParaRPr lang="en-US"/>
          </a:p>
        </p:txBody>
      </p:sp>
    </p:spTree>
    <p:extLst/>
  </p:cSld>
  <p:clrMapOvr>
    <a:masterClrMapping/>
  </p:clrMapOvr>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smtClean="0">
                <a:solidFill>
                  <a:srgbClr val="FFFFFF"/>
                </a:solidFill>
              </a:rPr>
              <a:t>Watson Data Platform/ July 17, 2017 / © 2017 IBM Corporation</a:t>
            </a:r>
            <a:endParaRPr lang="en-US">
              <a:solidFill>
                <a:srgbClr val="FFFFFF"/>
              </a:solidFill>
            </a:endParaRPr>
          </a:p>
        </p:txBody>
      </p:sp>
    </p:spTree>
    <p:extLst/>
  </p:cSld>
  <p:clrMapOvr>
    <a:masterClrMapping/>
  </p:clrMapOvr>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cSld>
  <p:clrMapOvr>
    <a:masterClrMapping/>
  </p:clrMapOvr>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smtClean="0">
                <a:solidFill>
                  <a:srgbClr val="FFFFFF"/>
                </a:solidFill>
              </a:rPr>
              <a:t>Watson Data Platform/ July 17, 2017 / © 2017 IBM Corporation</a:t>
            </a:r>
            <a:endParaRPr lang="en-US">
              <a:solidFill>
                <a:srgbClr val="FFFFFF"/>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39780" algn="dec"/>
              </a:tabLst>
              <a:defRPr sz="1100"/>
            </a:lvl1pPr>
            <a:lvl2pPr marL="173022" indent="-173022">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56" rtl="0" eaLnBrk="1" fontAlgn="auto" latinLnBrk="0" hangingPunct="1">
              <a:lnSpc>
                <a:spcPct val="100000"/>
              </a:lnSpc>
              <a:spcBef>
                <a:spcPts val="0"/>
              </a:spcBef>
              <a:spcAft>
                <a:spcPts val="0"/>
              </a:spcAft>
              <a:buClrTx/>
              <a:buSzTx/>
              <a:buFont typeface="Arial"/>
              <a:buNone/>
              <a:tabLst>
                <a:tab pos="4022958" algn="r"/>
              </a:tabLst>
              <a:defRPr/>
            </a:pPr>
            <a:r>
              <a:rPr lang="en-US" smtClean="0"/>
              <a:t>Click to edit Master text styles</a:t>
            </a:r>
          </a:p>
        </p:txBody>
      </p:sp>
    </p:spTree>
    <p:extLst/>
  </p:cSld>
  <p:clrMapOvr>
    <a:masterClrMapping/>
  </p:clrMapOvr>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smtClean="0">
                <a:solidFill>
                  <a:srgbClr val="FFFFFF"/>
                </a:solidFill>
              </a:rPr>
              <a:t>Watson Data Platform/ July 17, 2017 / © 2017 IBM Corporation</a:t>
            </a:r>
            <a:endParaRPr lang="en-US">
              <a:solidFill>
                <a:srgbClr val="FFFFFF"/>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4"/>
            <a:ext cx="1292094" cy="526097"/>
          </a:xfrm>
          <a:prstGeom prst="rect">
            <a:avLst/>
          </a:prstGeom>
        </p:spPr>
      </p:pic>
    </p:spTree>
    <p:extLst/>
  </p:cSld>
  <p:clrMapOvr>
    <a:masterClrMapping/>
  </p:clrMapOvr>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22" name="Shape 22"/>
          <p:cNvSpPr>
            <a:spLocks noGrp="1"/>
          </p:cNvSpPr>
          <p:nvPr>
            <p:ph type="title"/>
          </p:nvPr>
        </p:nvSpPr>
        <p:spPr>
          <a:prstGeom prst="rect">
            <a:avLst/>
          </a:prstGeom>
        </p:spPr>
        <p:txBody>
          <a:bodyPr/>
          <a:lstStyle/>
          <a:p>
            <a:r>
              <a:t>Title Text</a:t>
            </a:r>
          </a:p>
        </p:txBody>
      </p:sp>
      <p:sp>
        <p:nvSpPr>
          <p:cNvPr id="23" name="Shape 2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hape 24"/>
          <p:cNvSpPr>
            <a:spLocks noGrp="1"/>
          </p:cNvSpPr>
          <p:nvPr>
            <p:ph type="sldNum" sz="quarter" idx="2"/>
          </p:nvPr>
        </p:nvSpPr>
        <p:spPr>
          <a:prstGeom prst="rect">
            <a:avLst/>
          </a:prstGeom>
        </p:spPr>
        <p:txBody>
          <a:bodyPr/>
          <a:lstStyle/>
          <a:p>
            <a:fld id="{86CB4B4D-7CA3-9044-876B-883B54F8677D}" type="slidenum">
              <a:rPr>
                <a:solidFill>
                  <a:srgbClr val="FFFFFF"/>
                </a:solidFill>
              </a:rPr>
              <a:pPr/>
              <a:t>‹#›</a:t>
            </a:fld>
            <a:endParaRPr>
              <a:solidFill>
                <a:srgbClr val="FFFFFF"/>
              </a:solidFill>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Watson Data Platform / July, 2017 / © 2017 IBM Corporation</a:t>
            </a: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731088220"/>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Quotes">
    <p:spTree>
      <p:nvGrpSpPr>
        <p:cNvPr id="1" name="Shape 539"/>
        <p:cNvGrpSpPr/>
        <p:nvPr/>
      </p:nvGrpSpPr>
      <p:grpSpPr>
        <a:xfrm>
          <a:off x="0" y="0"/>
          <a:ext cx="0" cy="0"/>
          <a:chOff x="0" y="0"/>
          <a:chExt cx="0" cy="0"/>
        </a:xfrm>
      </p:grpSpPr>
      <p:sp>
        <p:nvSpPr>
          <p:cNvPr id="543" name="Shape 543"/>
          <p:cNvSpPr txBox="1">
            <a:spLocks noGrp="1"/>
          </p:cNvSpPr>
          <p:nvPr>
            <p:ph type="body" idx="4"/>
          </p:nvPr>
        </p:nvSpPr>
        <p:spPr>
          <a:xfrm>
            <a:off x="484529" y="361539"/>
            <a:ext cx="8229600" cy="409986"/>
          </a:xfrm>
          <a:prstGeom prst="rect">
            <a:avLst/>
          </a:prstGeom>
          <a:noFill/>
          <a:ln>
            <a:noFill/>
          </a:ln>
        </p:spPr>
        <p:txBody>
          <a:bodyPr lIns="91425" tIns="91425" rIns="91425" bIns="91425" anchor="t" anchorCtr="0"/>
          <a:lstStyle>
            <a:lvl1pPr marL="0" marR="0" lvl="0" indent="0" algn="l" rtl="0">
              <a:lnSpc>
                <a:spcPct val="100000"/>
              </a:lnSpc>
              <a:spcBef>
                <a:spcPts val="300"/>
              </a:spcBef>
              <a:spcAft>
                <a:spcPts val="0"/>
              </a:spcAft>
              <a:buClr>
                <a:srgbClr val="FFFFFF"/>
              </a:buClr>
              <a:buFont typeface="Arial"/>
              <a:buNone/>
              <a:defRPr sz="2100" b="0" i="0" u="none" strike="noStrike" cap="none">
                <a:solidFill>
                  <a:srgbClr val="FFFFFF"/>
                </a:solidFill>
                <a:latin typeface="Helvetica Neue" charset="0"/>
                <a:ea typeface="Helvetica Neue" charset="0"/>
                <a:cs typeface="Helvetica Neue" charset="0"/>
                <a:sym typeface="Arial"/>
              </a:defRPr>
            </a:lvl1pPr>
            <a:lvl2pPr marL="354330" marR="0" lvl="1" indent="-40005" algn="l" rtl="0">
              <a:lnSpc>
                <a:spcPct val="100000"/>
              </a:lnSpc>
              <a:spcBef>
                <a:spcPts val="300"/>
              </a:spcBef>
              <a:spcAft>
                <a:spcPts val="0"/>
              </a:spcAft>
              <a:buClr>
                <a:srgbClr val="FFFFFF"/>
              </a:buClr>
              <a:buSzPct val="80000"/>
              <a:buFont typeface="Arial"/>
              <a:buChar char="•"/>
              <a:defRPr sz="1500" b="0" i="0" u="none" strike="noStrike" cap="none">
                <a:solidFill>
                  <a:srgbClr val="FFFFFF"/>
                </a:solidFill>
                <a:latin typeface="Arial"/>
                <a:ea typeface="Arial"/>
                <a:cs typeface="Arial"/>
                <a:sym typeface="Arial"/>
              </a:defRPr>
            </a:lvl2pPr>
            <a:lvl3pPr marL="540068" marR="0" lvl="2" indent="-35243" algn="l" rtl="0">
              <a:lnSpc>
                <a:spcPct val="100000"/>
              </a:lnSpc>
              <a:spcBef>
                <a:spcPts val="300"/>
              </a:spcBef>
              <a:spcAft>
                <a:spcPts val="0"/>
              </a:spcAft>
              <a:buClr>
                <a:srgbClr val="FFFFFF"/>
              </a:buClr>
              <a:buSzPct val="100000"/>
              <a:buFont typeface="Arial"/>
              <a:buChar char="–"/>
              <a:defRPr sz="1500" b="0" i="0" u="none" strike="noStrike" cap="none">
                <a:solidFill>
                  <a:srgbClr val="FFFFFF"/>
                </a:solidFill>
                <a:latin typeface="Arial"/>
                <a:ea typeface="Arial"/>
                <a:cs typeface="Arial"/>
                <a:sym typeface="Arial"/>
              </a:defRPr>
            </a:lvl3pPr>
            <a:lvl4pPr marL="729885" marR="0" lvl="3" indent="-72660" algn="l" rtl="0">
              <a:lnSpc>
                <a:spcPct val="100000"/>
              </a:lnSpc>
              <a:spcBef>
                <a:spcPts val="300"/>
              </a:spcBef>
              <a:spcAft>
                <a:spcPts val="0"/>
              </a:spcAft>
              <a:buClr>
                <a:srgbClr val="FFFFFF"/>
              </a:buClr>
              <a:buSzPct val="80000"/>
              <a:buFont typeface="Arial"/>
              <a:buChar char="•"/>
              <a:defRPr sz="1500" b="0" i="0" u="none" strike="noStrike" cap="none">
                <a:solidFill>
                  <a:srgbClr val="FFFFFF"/>
                </a:solidFill>
                <a:latin typeface="Arial"/>
                <a:ea typeface="Arial"/>
                <a:cs typeface="Arial"/>
                <a:sym typeface="Arial"/>
              </a:defRPr>
            </a:lvl4pPr>
            <a:lvl5pPr marL="925828" marR="0" lvl="4" indent="-78103" algn="l" rtl="0">
              <a:lnSpc>
                <a:spcPct val="100000"/>
              </a:lnSpc>
              <a:spcBef>
                <a:spcPts val="300"/>
              </a:spcBef>
              <a:spcAft>
                <a:spcPts val="0"/>
              </a:spcAft>
              <a:buClr>
                <a:srgbClr val="FFFFFF"/>
              </a:buClr>
              <a:buSzPct val="100000"/>
              <a:buFont typeface="Arial"/>
              <a:buChar char="»"/>
              <a:defRPr sz="1500" b="0" i="0" u="none" strike="noStrike" cap="none">
                <a:solidFill>
                  <a:srgbClr val="FFFFFF"/>
                </a:solidFill>
                <a:latin typeface="Arial"/>
                <a:ea typeface="Arial"/>
                <a:cs typeface="Arial"/>
                <a:sym typeface="Arial"/>
              </a:defRPr>
            </a:lvl5pPr>
            <a:lvl6pPr marL="1885950" marR="0" lvl="5" indent="-76200" algn="l" rtl="0">
              <a:lnSpc>
                <a:spcPct val="100000"/>
              </a:lnSpc>
              <a:spcBef>
                <a:spcPts val="300"/>
              </a:spcBef>
              <a:spcAft>
                <a:spcPts val="0"/>
              </a:spcAft>
              <a:buClr>
                <a:srgbClr val="FFFFFF"/>
              </a:buClr>
              <a:buSzPct val="100000"/>
              <a:buFont typeface="Arial"/>
              <a:buChar char="•"/>
              <a:defRPr sz="1500" b="0" i="0" u="none" strike="noStrike" cap="none">
                <a:solidFill>
                  <a:srgbClr val="FFFFFF"/>
                </a:solidFill>
                <a:latin typeface="Arial"/>
                <a:ea typeface="Arial"/>
                <a:cs typeface="Arial"/>
                <a:sym typeface="Arial"/>
              </a:defRPr>
            </a:lvl6pPr>
            <a:lvl7pPr marL="2228850" marR="0" lvl="6" indent="-76200" algn="l" rtl="0">
              <a:lnSpc>
                <a:spcPct val="100000"/>
              </a:lnSpc>
              <a:spcBef>
                <a:spcPts val="300"/>
              </a:spcBef>
              <a:spcAft>
                <a:spcPts val="0"/>
              </a:spcAft>
              <a:buClr>
                <a:srgbClr val="FFFFFF"/>
              </a:buClr>
              <a:buSzPct val="100000"/>
              <a:buFont typeface="Arial"/>
              <a:buChar char="•"/>
              <a:defRPr sz="1500" b="0" i="0" u="none" strike="noStrike" cap="none">
                <a:solidFill>
                  <a:srgbClr val="FFFFFF"/>
                </a:solidFill>
                <a:latin typeface="Arial"/>
                <a:ea typeface="Arial"/>
                <a:cs typeface="Arial"/>
                <a:sym typeface="Arial"/>
              </a:defRPr>
            </a:lvl7pPr>
            <a:lvl8pPr marL="2571750" marR="0" lvl="7" indent="-76200" algn="l" rtl="0">
              <a:lnSpc>
                <a:spcPct val="100000"/>
              </a:lnSpc>
              <a:spcBef>
                <a:spcPts val="300"/>
              </a:spcBef>
              <a:spcAft>
                <a:spcPts val="0"/>
              </a:spcAft>
              <a:buClr>
                <a:srgbClr val="FFFFFF"/>
              </a:buClr>
              <a:buSzPct val="100000"/>
              <a:buFont typeface="Arial"/>
              <a:buChar char="•"/>
              <a:defRPr sz="1500" b="0" i="0" u="none" strike="noStrike" cap="none">
                <a:solidFill>
                  <a:srgbClr val="FFFFFF"/>
                </a:solidFill>
                <a:latin typeface="Arial"/>
                <a:ea typeface="Arial"/>
                <a:cs typeface="Arial"/>
                <a:sym typeface="Arial"/>
              </a:defRPr>
            </a:lvl8pPr>
            <a:lvl9pPr marL="2914650" marR="0" lvl="8" indent="-76200" algn="l" rtl="0">
              <a:lnSpc>
                <a:spcPct val="100000"/>
              </a:lnSpc>
              <a:spcBef>
                <a:spcPts val="300"/>
              </a:spcBef>
              <a:spcAft>
                <a:spcPts val="0"/>
              </a:spcAft>
              <a:buClr>
                <a:srgbClr val="FFFFFF"/>
              </a:buClr>
              <a:buSzPct val="100000"/>
              <a:buFont typeface="Arial"/>
              <a:buChar char="•"/>
              <a:defRPr sz="1500" b="0" i="0" u="none" strike="noStrike" cap="none">
                <a:solidFill>
                  <a:srgbClr val="FFFFFF"/>
                </a:solidFill>
                <a:latin typeface="Arial"/>
                <a:ea typeface="Arial"/>
                <a:cs typeface="Arial"/>
                <a:sym typeface="Arial"/>
              </a:defRPr>
            </a:lvl9pPr>
          </a:lstStyle>
          <a:p>
            <a:endParaRPr/>
          </a:p>
        </p:txBody>
      </p:sp>
      <p:sp>
        <p:nvSpPr>
          <p:cNvPr id="545" name="Shape 545"/>
          <p:cNvSpPr txBox="1">
            <a:spLocks noGrp="1"/>
          </p:cNvSpPr>
          <p:nvPr>
            <p:ph type="sldNum" idx="12"/>
          </p:nvPr>
        </p:nvSpPr>
        <p:spPr>
          <a:xfrm>
            <a:off x="8516938" y="4598987"/>
            <a:ext cx="244500" cy="279300"/>
          </a:xfrm>
          <a:prstGeom prst="rect">
            <a:avLst/>
          </a:prstGeom>
          <a:noFill/>
          <a:ln>
            <a:noFill/>
          </a:ln>
        </p:spPr>
        <p:txBody>
          <a:bodyPr lIns="0" tIns="0" rIns="0" bIns="0" anchor="b" anchorCtr="0">
            <a:noAutofit/>
          </a:bodyPr>
          <a:lstStyle/>
          <a:p>
            <a:pPr>
              <a:buClr>
                <a:srgbClr val="323232"/>
              </a:buClr>
              <a:buSzPct val="25000"/>
            </a:pPr>
            <a:fld id="{00000000-1234-1234-1234-123412341234}" type="slidenum">
              <a:rPr lang="en" sz="1350" smtClean="0">
                <a:solidFill>
                  <a:srgbClr val="323232"/>
                </a:solidFill>
                <a:latin typeface="Calibri"/>
                <a:ea typeface="Calibri"/>
                <a:cs typeface="Calibri"/>
                <a:sym typeface="Calibri"/>
              </a:rPr>
              <a:pPr>
                <a:buClr>
                  <a:srgbClr val="323232"/>
                </a:buClr>
                <a:buSzPct val="25000"/>
              </a:pPr>
              <a:t>‹#›</a:t>
            </a:fld>
            <a:endParaRPr lang="en" sz="1350">
              <a:solidFill>
                <a:srgbClr val="323232"/>
              </a:solidFill>
              <a:latin typeface="Calibri"/>
              <a:ea typeface="Calibri"/>
              <a:cs typeface="Calibri"/>
              <a:sym typeface="Calibri"/>
            </a:endParaRPr>
          </a:p>
        </p:txBody>
      </p:sp>
    </p:spTree>
    <p:extLst>
      <p:ext uri="{BB962C8B-B14F-4D97-AF65-F5344CB8AC3E}">
        <p14:creationId xmlns:p14="http://schemas.microsoft.com/office/powerpoint/2010/main" val="48061785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Image slide">
    <p:bg>
      <p:bgPr>
        <a:solidFill>
          <a:srgbClr val="FFFFFF"/>
        </a:solidFill>
        <a:effectLst/>
      </p:bgPr>
    </p:bg>
    <p:spTree>
      <p:nvGrpSpPr>
        <p:cNvPr id="1" name=""/>
        <p:cNvGrpSpPr/>
        <p:nvPr/>
      </p:nvGrpSpPr>
      <p:grpSpPr>
        <a:xfrm>
          <a:off x="0" y="0"/>
          <a:ext cx="0" cy="0"/>
          <a:chOff x="0" y="0"/>
          <a:chExt cx="0" cy="0"/>
        </a:xfrm>
      </p:grpSpPr>
      <p:sp>
        <p:nvSpPr>
          <p:cNvPr id="11" name="Rectangle 10"/>
          <p:cNvSpPr/>
          <p:nvPr userDrawn="1"/>
        </p:nvSpPr>
        <p:spPr>
          <a:xfrm>
            <a:off x="2792613" y="4867672"/>
            <a:ext cx="308062" cy="69250"/>
          </a:xfrm>
          <a:prstGeom prst="rect">
            <a:avLst/>
          </a:prstGeom>
        </p:spPr>
        <p:txBody>
          <a:bodyPr wrap="square" lIns="0" tIns="0" rIns="0" bIns="0">
            <a:spAutoFit/>
          </a:bodyPr>
          <a:lstStyle/>
          <a:p>
            <a:fld id="{655362CE-4ABE-4CB4-8947-B1242CDD9D94}" type="slidenum">
              <a:rPr lang="en-US" sz="450" baseline="0" smtClean="0">
                <a:solidFill>
                  <a:schemeClr val="bg1"/>
                </a:solidFill>
                <a:latin typeface="Arial" panose="020B0604020202020204" pitchFamily="34" charset="0"/>
                <a:cs typeface="Arial" panose="020B0604020202020204" pitchFamily="34" charset="0"/>
              </a:rPr>
              <a:t>‹#›</a:t>
            </a:fld>
            <a:endParaRPr lang="en-US" sz="450" baseline="0" dirty="0">
              <a:solidFill>
                <a:schemeClr val="bg1"/>
              </a:solidFill>
              <a:latin typeface="Arial" panose="020B0604020202020204" pitchFamily="34" charset="0"/>
              <a:cs typeface="Arial" panose="020B0604020202020204" pitchFamily="34" charset="0"/>
            </a:endParaRPr>
          </a:p>
        </p:txBody>
      </p:sp>
      <p:sp>
        <p:nvSpPr>
          <p:cNvPr id="13" name="Rectangle 12"/>
          <p:cNvSpPr/>
          <p:nvPr userDrawn="1"/>
        </p:nvSpPr>
        <p:spPr>
          <a:xfrm>
            <a:off x="2591199" y="4867672"/>
            <a:ext cx="196145" cy="69250"/>
          </a:xfrm>
          <a:prstGeom prst="rect">
            <a:avLst/>
          </a:prstGeom>
        </p:spPr>
        <p:txBody>
          <a:bodyPr wrap="square" lIns="0" tIns="0" rIns="0" bIns="0">
            <a:spAutoFit/>
          </a:bodyPr>
          <a:lstStyle/>
          <a:p>
            <a:r>
              <a:rPr lang="en-US" sz="450" baseline="0" dirty="0" smtClean="0">
                <a:solidFill>
                  <a:schemeClr val="bg1"/>
                </a:solidFill>
                <a:latin typeface="Arial" panose="020B0604020202020204" pitchFamily="34" charset="0"/>
                <a:cs typeface="Arial" panose="020B0604020202020204" pitchFamily="34" charset="0"/>
              </a:rPr>
              <a:t>Page</a:t>
            </a:r>
            <a:endParaRPr lang="en-US" sz="450" baseline="0" dirty="0">
              <a:solidFill>
                <a:schemeClr val="bg1"/>
              </a:solidFill>
              <a:latin typeface="Arial" panose="020B0604020202020204" pitchFamily="34" charset="0"/>
              <a:cs typeface="Arial" panose="020B0604020202020204" pitchFamily="34" charset="0"/>
            </a:endParaRPr>
          </a:p>
        </p:txBody>
      </p:sp>
      <p:sp>
        <p:nvSpPr>
          <p:cNvPr id="14" name="Rectangle 13"/>
          <p:cNvSpPr/>
          <p:nvPr userDrawn="1"/>
        </p:nvSpPr>
        <p:spPr>
          <a:xfrm>
            <a:off x="613173" y="4867672"/>
            <a:ext cx="1192212" cy="69250"/>
          </a:xfrm>
          <a:prstGeom prst="rect">
            <a:avLst/>
          </a:prstGeom>
        </p:spPr>
        <p:txBody>
          <a:bodyPr wrap="square" lIns="0" tIns="0" rIns="0" bIns="0">
            <a:spAutoFit/>
          </a:bodyPr>
          <a:lstStyle/>
          <a:p>
            <a:r>
              <a:rPr lang="en-US" sz="450" baseline="0" dirty="0" smtClean="0">
                <a:solidFill>
                  <a:schemeClr val="bg1"/>
                </a:solidFill>
                <a:latin typeface="Arial" panose="020B0604020202020204" pitchFamily="34" charset="0"/>
                <a:cs typeface="Arial" panose="020B0604020202020204" pitchFamily="34" charset="0"/>
              </a:rPr>
              <a:t>© 2015 IBM Corporation</a:t>
            </a:r>
            <a:endParaRPr lang="en-US" sz="450" baseline="0" dirty="0">
              <a:solidFill>
                <a:schemeClr val="bg1"/>
              </a:solidFill>
              <a:latin typeface="Arial" panose="020B0604020202020204" pitchFamily="34" charset="0"/>
              <a:cs typeface="Arial" panose="020B0604020202020204" pitchFamily="34" charset="0"/>
            </a:endParaRPr>
          </a:p>
        </p:txBody>
      </p:sp>
      <p:sp>
        <p:nvSpPr>
          <p:cNvPr id="8" name="Title 1"/>
          <p:cNvSpPr>
            <a:spLocks noGrp="1"/>
          </p:cNvSpPr>
          <p:nvPr>
            <p:ph type="title"/>
          </p:nvPr>
        </p:nvSpPr>
        <p:spPr>
          <a:xfrm>
            <a:off x="592933" y="595943"/>
            <a:ext cx="2739230" cy="589905"/>
          </a:xfrm>
        </p:spPr>
        <p:txBody>
          <a:bodyPr>
            <a:spAutoFit/>
          </a:bodyPr>
          <a:lstStyle>
            <a:lvl1pPr>
              <a:lnSpc>
                <a:spcPts val="2250"/>
              </a:lnSpc>
              <a:defRPr sz="2100" baseline="0">
                <a:solidFill>
                  <a:schemeClr val="accent6"/>
                </a:solidFill>
              </a:defRPr>
            </a:lvl1pPr>
          </a:lstStyle>
          <a:p>
            <a:r>
              <a:rPr lang="en-US" dirty="0" smtClean="0"/>
              <a:t>Click to edit Master title</a:t>
            </a:r>
            <a:endParaRPr lang="en-US" dirty="0"/>
          </a:p>
        </p:txBody>
      </p:sp>
    </p:spTree>
    <p:extLst>
      <p:ext uri="{BB962C8B-B14F-4D97-AF65-F5344CB8AC3E}">
        <p14:creationId xmlns:p14="http://schemas.microsoft.com/office/powerpoint/2010/main" val="97098990"/>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97758" y="1191895"/>
            <a:ext cx="8541385" cy="3241992"/>
          </a:xfrm>
        </p:spPr>
        <p:txBody>
          <a:bodyPr/>
          <a:lstStyle>
            <a:lvl1pPr>
              <a:defRPr sz="1500" b="0" i="0">
                <a:latin typeface="Helvetica Neue Light" charset="0"/>
                <a:ea typeface="Helvetica Neue Light" charset="0"/>
                <a:cs typeface="Helvetica Neue Light" charset="0"/>
              </a:defRPr>
            </a:lvl1pPr>
            <a:lvl2pPr>
              <a:defRPr sz="1500" b="0" i="0">
                <a:latin typeface="Helvetica Neue Light" charset="0"/>
                <a:ea typeface="Helvetica Neue Light" charset="0"/>
                <a:cs typeface="Helvetica Neue Light" charset="0"/>
              </a:defRPr>
            </a:lvl2pPr>
            <a:lvl3pPr>
              <a:defRPr sz="1500" b="0" i="0">
                <a:latin typeface="Helvetica Neue Light" charset="0"/>
                <a:ea typeface="Helvetica Neue Light" charset="0"/>
                <a:cs typeface="Helvetica Neue Light" charset="0"/>
              </a:defRPr>
            </a:lvl3pPr>
            <a:lvl4pPr>
              <a:defRPr sz="1500" b="0" i="0">
                <a:latin typeface="Helvetica Neue Light" charset="0"/>
                <a:ea typeface="Helvetica Neue Light" charset="0"/>
                <a:cs typeface="Helvetica Neue Light" charset="0"/>
              </a:defRPr>
            </a:lvl4pPr>
            <a:lvl5pPr>
              <a:defRPr sz="1500" b="0" i="0">
                <a:latin typeface="Helvetica Neue Light" charset="0"/>
                <a:ea typeface="Helvetica Neue Light" charset="0"/>
                <a:cs typeface="Helvetica Neue Light"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397758" y="270321"/>
            <a:ext cx="8541385" cy="914400"/>
          </a:xfrm>
        </p:spPr>
        <p:txBody>
          <a:bodyPr/>
          <a:lstStyle>
            <a:lvl1pPr>
              <a:defRPr sz="3000" b="0" i="0">
                <a:latin typeface="Helvetica Neue Thin" charset="0"/>
                <a:ea typeface="Helvetica Neue Thin" charset="0"/>
                <a:cs typeface="Helvetica Neue Thin" charset="0"/>
              </a:defRPr>
            </a:lvl1pPr>
          </a:lstStyle>
          <a:p>
            <a:r>
              <a:rPr lang="en-US" noProof="0" dirty="0"/>
              <a:t>Click to edit Master title style</a:t>
            </a:r>
          </a:p>
        </p:txBody>
      </p:sp>
    </p:spTree>
    <p:extLst>
      <p:ext uri="{BB962C8B-B14F-4D97-AF65-F5344CB8AC3E}">
        <p14:creationId xmlns:p14="http://schemas.microsoft.com/office/powerpoint/2010/main" val="189994420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Cover Slide">
    <p:spTree>
      <p:nvGrpSpPr>
        <p:cNvPr id="1" name=""/>
        <p:cNvGrpSpPr/>
        <p:nvPr/>
      </p:nvGrpSpPr>
      <p:grpSpPr>
        <a:xfrm>
          <a:off x="0" y="0"/>
          <a:ext cx="0" cy="0"/>
          <a:chOff x="0" y="0"/>
          <a:chExt cx="0" cy="0"/>
        </a:xfrm>
      </p:grpSpPr>
      <p:sp>
        <p:nvSpPr>
          <p:cNvPr id="6" name="Rectangle 5"/>
          <p:cNvSpPr/>
          <p:nvPr userDrawn="1"/>
        </p:nvSpPr>
        <p:spPr>
          <a:xfrm>
            <a:off x="1483956" y="4736799"/>
            <a:ext cx="868240" cy="200055"/>
          </a:xfrm>
          <a:prstGeom prst="rect">
            <a:avLst/>
          </a:prstGeom>
        </p:spPr>
        <p:txBody>
          <a:bodyPr wrap="none">
            <a:spAutoFit/>
          </a:bodyPr>
          <a:lstStyle/>
          <a:p>
            <a:r>
              <a:rPr lang="de-DE" sz="700" kern="100" dirty="0" smtClean="0">
                <a:solidFill>
                  <a:schemeClr val="bg2">
                    <a:lumMod val="65000"/>
                  </a:schemeClr>
                </a:solidFill>
              </a:rPr>
              <a:t>September</a:t>
            </a:r>
            <a:r>
              <a:rPr lang="de-DE" sz="700" kern="100" baseline="0" dirty="0" smtClean="0">
                <a:solidFill>
                  <a:schemeClr val="bg2">
                    <a:lumMod val="65000"/>
                  </a:schemeClr>
                </a:solidFill>
              </a:rPr>
              <a:t> </a:t>
            </a:r>
            <a:r>
              <a:rPr lang="de-DE" sz="700" kern="100" dirty="0" smtClean="0">
                <a:solidFill>
                  <a:schemeClr val="bg2">
                    <a:lumMod val="65000"/>
                  </a:schemeClr>
                </a:solidFill>
              </a:rPr>
              <a:t>2017 </a:t>
            </a:r>
            <a:endParaRPr lang="en-US" sz="700" dirty="0">
              <a:solidFill>
                <a:schemeClr val="bg2">
                  <a:lumMod val="65000"/>
                </a:schemeClr>
              </a:solidFill>
            </a:endParaRPr>
          </a:p>
        </p:txBody>
      </p:sp>
      <p:sp>
        <p:nvSpPr>
          <p:cNvPr id="7" name="Rectangle 6"/>
          <p:cNvSpPr/>
          <p:nvPr userDrawn="1"/>
        </p:nvSpPr>
        <p:spPr>
          <a:xfrm>
            <a:off x="7754916" y="4736799"/>
            <a:ext cx="1178026" cy="200055"/>
          </a:xfrm>
          <a:prstGeom prst="rect">
            <a:avLst/>
          </a:prstGeom>
        </p:spPr>
        <p:txBody>
          <a:bodyPr wrap="none">
            <a:spAutoFit/>
          </a:bodyPr>
          <a:lstStyle/>
          <a:p>
            <a:r>
              <a:rPr lang="de-DE" sz="700" kern="100" dirty="0">
                <a:solidFill>
                  <a:schemeClr val="bg2">
                    <a:lumMod val="65000"/>
                  </a:schemeClr>
                </a:solidFill>
              </a:rPr>
              <a:t>© 2017 </a:t>
            </a:r>
            <a:r>
              <a:rPr lang="de-DE" sz="700" kern="100" dirty="0" smtClean="0">
                <a:solidFill>
                  <a:schemeClr val="bg2">
                    <a:lumMod val="65000"/>
                  </a:schemeClr>
                </a:solidFill>
              </a:rPr>
              <a:t>IBM </a:t>
            </a:r>
            <a:r>
              <a:rPr lang="de-DE" sz="700" kern="100" dirty="0">
                <a:solidFill>
                  <a:schemeClr val="bg2">
                    <a:lumMod val="65000"/>
                  </a:schemeClr>
                </a:solidFill>
              </a:rPr>
              <a:t>Corporation</a:t>
            </a:r>
            <a:endParaRPr lang="en-US" sz="700" kern="100" dirty="0">
              <a:solidFill>
                <a:schemeClr val="bg2">
                  <a:lumMod val="65000"/>
                </a:schemeClr>
              </a:solidFill>
            </a:endParaRPr>
          </a:p>
        </p:txBody>
      </p:sp>
      <p:sp>
        <p:nvSpPr>
          <p:cNvPr id="8" name="Rectangle 7"/>
          <p:cNvSpPr/>
          <p:nvPr userDrawn="1"/>
        </p:nvSpPr>
        <p:spPr>
          <a:xfrm>
            <a:off x="176672" y="4736799"/>
            <a:ext cx="1256484" cy="200055"/>
          </a:xfrm>
          <a:prstGeom prst="rect">
            <a:avLst/>
          </a:prstGeom>
        </p:spPr>
        <p:txBody>
          <a:bodyPr wrap="none">
            <a:spAutoFit/>
          </a:bodyPr>
          <a:lstStyle/>
          <a:p>
            <a:r>
              <a:rPr lang="de-DE" sz="700" kern="100" dirty="0" smtClean="0">
                <a:solidFill>
                  <a:schemeClr val="bg2">
                    <a:lumMod val="65000"/>
                  </a:schemeClr>
                </a:solidFill>
              </a:rPr>
              <a:t>IBM Watson </a:t>
            </a:r>
            <a:r>
              <a:rPr lang="de-DE" sz="700" kern="100" dirty="0">
                <a:solidFill>
                  <a:schemeClr val="bg2">
                    <a:lumMod val="65000"/>
                  </a:schemeClr>
                </a:solidFill>
              </a:rPr>
              <a:t>Data Platform</a:t>
            </a:r>
            <a:endParaRPr lang="en-US" sz="700" kern="100" dirty="0">
              <a:solidFill>
                <a:schemeClr val="bg2">
                  <a:lumMod val="65000"/>
                </a:schemeClr>
              </a:solidFill>
            </a:endParaRPr>
          </a:p>
        </p:txBody>
      </p:sp>
    </p:spTree>
    <p:extLst>
      <p:ext uri="{BB962C8B-B14F-4D97-AF65-F5344CB8AC3E}">
        <p14:creationId xmlns:p14="http://schemas.microsoft.com/office/powerpoint/2010/main" val="143146245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smtClean="0"/>
              <a:t>Watson Data Platform / July, 2017 / © 2017 IBM Corporation</a:t>
            </a:r>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smtClean="0"/>
              <a:t>Click to edit Master text styles</a:t>
            </a:r>
          </a:p>
        </p:txBody>
      </p:sp>
    </p:spTree>
    <p:extLst>
      <p:ext uri="{BB962C8B-B14F-4D97-AF65-F5344CB8AC3E}">
        <p14:creationId xmlns:p14="http://schemas.microsoft.com/office/powerpoint/2010/main" val="1259304254"/>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Only 1">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381002" y="342900"/>
            <a:ext cx="8109300" cy="3774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800" b="1" i="0" u="none" strike="noStrike" cap="none">
                <a:solidFill>
                  <a:srgbClr val="009EE2"/>
                </a:solidFill>
                <a:latin typeface="Arial"/>
                <a:ea typeface="Arial"/>
                <a:cs typeface="Arial"/>
                <a:sym typeface="Arial"/>
              </a:defRPr>
            </a:lvl1pPr>
            <a:lvl2pPr marL="0" marR="0" lvl="1" indent="0" algn="l" rtl="0">
              <a:spcBef>
                <a:spcPts val="0"/>
              </a:spcBef>
              <a:spcAft>
                <a:spcPts val="0"/>
              </a:spcAft>
              <a:buNone/>
              <a:defRPr sz="1800" b="1"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1800" b="1"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1800" b="1"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1800" b="1" i="0" u="none" strike="noStrike" cap="none">
                <a:solidFill>
                  <a:schemeClr val="dk1"/>
                </a:solidFill>
                <a:latin typeface="Arial"/>
                <a:ea typeface="Arial"/>
                <a:cs typeface="Arial"/>
                <a:sym typeface="Arial"/>
              </a:defRPr>
            </a:lvl5pPr>
            <a:lvl6pPr marL="342900" marR="0" lvl="5" indent="0" algn="l" rtl="0">
              <a:spcBef>
                <a:spcPts val="0"/>
              </a:spcBef>
              <a:spcAft>
                <a:spcPts val="0"/>
              </a:spcAft>
              <a:buNone/>
              <a:defRPr sz="1800" b="1" i="0" u="none" strike="noStrike" cap="none">
                <a:solidFill>
                  <a:schemeClr val="dk1"/>
                </a:solidFill>
                <a:latin typeface="Arial"/>
                <a:ea typeface="Arial"/>
                <a:cs typeface="Arial"/>
                <a:sym typeface="Arial"/>
              </a:defRPr>
            </a:lvl6pPr>
            <a:lvl7pPr marL="685800" marR="0" lvl="6" indent="0" algn="l" rtl="0">
              <a:spcBef>
                <a:spcPts val="0"/>
              </a:spcBef>
              <a:spcAft>
                <a:spcPts val="0"/>
              </a:spcAft>
              <a:buNone/>
              <a:defRPr sz="1800" b="1" i="0" u="none" strike="noStrike" cap="none">
                <a:solidFill>
                  <a:schemeClr val="dk1"/>
                </a:solidFill>
                <a:latin typeface="Arial"/>
                <a:ea typeface="Arial"/>
                <a:cs typeface="Arial"/>
                <a:sym typeface="Arial"/>
              </a:defRPr>
            </a:lvl7pPr>
            <a:lvl8pPr marL="1028700" marR="0" lvl="7" indent="0" algn="l" rtl="0">
              <a:spcBef>
                <a:spcPts val="0"/>
              </a:spcBef>
              <a:spcAft>
                <a:spcPts val="0"/>
              </a:spcAft>
              <a:buNone/>
              <a:defRPr sz="1800" b="1" i="0" u="none" strike="noStrike" cap="none">
                <a:solidFill>
                  <a:schemeClr val="dk1"/>
                </a:solidFill>
                <a:latin typeface="Arial"/>
                <a:ea typeface="Arial"/>
                <a:cs typeface="Arial"/>
                <a:sym typeface="Arial"/>
              </a:defRPr>
            </a:lvl8pPr>
            <a:lvl9pPr marL="1371600" marR="0" lvl="8" indent="0" algn="l" rtl="0">
              <a:spcBef>
                <a:spcPts val="0"/>
              </a:spcBef>
              <a:spcAft>
                <a:spcPts val="0"/>
              </a:spcAft>
              <a:buNone/>
              <a:defRPr sz="1800" b="1" i="0" u="none" strike="noStrike" cap="none">
                <a:solidFill>
                  <a:schemeClr val="dk1"/>
                </a:solidFill>
                <a:latin typeface="Arial"/>
                <a:ea typeface="Arial"/>
                <a:cs typeface="Arial"/>
                <a:sym typeface="Arial"/>
              </a:defRPr>
            </a:lvl9pPr>
          </a:lstStyle>
          <a:p>
            <a:endParaRPr/>
          </a:p>
        </p:txBody>
      </p:sp>
      <p:pic>
        <p:nvPicPr>
          <p:cNvPr id="83" name="Shape 83"/>
          <p:cNvPicPr preferRelativeResize="0"/>
          <p:nvPr/>
        </p:nvPicPr>
        <p:blipFill>
          <a:blip r:embed="rId2" cstate="print">
            <a:alphaModFix/>
            <a:extLst>
              <a:ext uri="{28A0092B-C50C-407E-A947-70E740481C1C}">
                <a14:useLocalDpi xmlns:a14="http://schemas.microsoft.com/office/drawing/2010/main"/>
              </a:ext>
            </a:extLst>
          </a:blip>
          <a:stretch>
            <a:fillRect/>
          </a:stretch>
        </p:blipFill>
        <p:spPr>
          <a:xfrm rot="-5400000">
            <a:off x="8570787" y="4570287"/>
            <a:ext cx="493550" cy="195674"/>
          </a:xfrm>
          <a:prstGeom prst="rect">
            <a:avLst/>
          </a:prstGeom>
          <a:noFill/>
          <a:ln>
            <a:noFill/>
          </a:ln>
        </p:spPr>
      </p:pic>
    </p:spTree>
    <p:extLst>
      <p:ext uri="{BB962C8B-B14F-4D97-AF65-F5344CB8AC3E}">
        <p14:creationId xmlns:p14="http://schemas.microsoft.com/office/powerpoint/2010/main" val="1073908396"/>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a:xfrm>
            <a:off x="457200" y="4743826"/>
            <a:ext cx="5562600" cy="172877"/>
          </a:xfrm>
          <a:prstGeom prst="rect">
            <a:avLst/>
          </a:prstGeom>
        </p:spPr>
        <p:txBody>
          <a:bodyPr/>
          <a:lstStyle>
            <a:lvl1pPr>
              <a:defRPr/>
            </a:lvl1pPr>
          </a:lstStyle>
          <a:p>
            <a:r>
              <a:rPr lang="en-US"/>
              <a:t>© 2014 International Business Machines Corporation</a:t>
            </a:r>
          </a:p>
        </p:txBody>
      </p:sp>
      <p:sp>
        <p:nvSpPr>
          <p:cNvPr id="4" name="Slide Number Placeholder 3"/>
          <p:cNvSpPr>
            <a:spLocks noGrp="1"/>
          </p:cNvSpPr>
          <p:nvPr>
            <p:ph type="sldNum" sz="quarter" idx="11"/>
          </p:nvPr>
        </p:nvSpPr>
        <p:spPr>
          <a:xfrm>
            <a:off x="6553200" y="4743826"/>
            <a:ext cx="2133600" cy="172877"/>
          </a:xfrm>
          <a:prstGeom prst="rect">
            <a:avLst/>
          </a:prstGeom>
        </p:spPr>
        <p:txBody>
          <a:bodyPr/>
          <a:lstStyle>
            <a:lvl1pPr>
              <a:defRPr/>
            </a:lvl1pPr>
          </a:lstStyle>
          <a:p>
            <a:fld id="{1FD17406-A935-47C4-A1DC-EF6C14289456}" type="slidenum">
              <a:rPr lang="en-US"/>
              <a:pPr/>
              <a:t>‹#›</a:t>
            </a:fld>
            <a:endParaRPr lang="en-US"/>
          </a:p>
        </p:txBody>
      </p:sp>
    </p:spTree>
    <p:extLst>
      <p:ext uri="{BB962C8B-B14F-4D97-AF65-F5344CB8AC3E}">
        <p14:creationId xmlns:p14="http://schemas.microsoft.com/office/powerpoint/2010/main" val="3442716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de-DE" smtClean="0"/>
              <a:t>Watson Data Platform / July, 2017 / © 2017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dirty="0" smtClean="0"/>
              <a:t>Click to edit Master title style</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spTree>
    <p:extLst>
      <p:ext uri="{BB962C8B-B14F-4D97-AF65-F5344CB8AC3E}">
        <p14:creationId xmlns:p14="http://schemas.microsoft.com/office/powerpoint/2010/main" val="56035010"/>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smtClean="0"/>
              <a:t>Watson Data Platform / July, 2017 / © 2017 IBM Corporation</a:t>
            </a:r>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82575684"/>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92034671"/>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Watson Data Platform / July,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smtClean="0"/>
              <a:t>Click to edit Master text styles</a:t>
            </a:r>
          </a:p>
        </p:txBody>
      </p:sp>
    </p:spTree>
    <p:extLst>
      <p:ext uri="{BB962C8B-B14F-4D97-AF65-F5344CB8AC3E}">
        <p14:creationId xmlns:p14="http://schemas.microsoft.com/office/powerpoint/2010/main" val="1686315633"/>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Watson Data Platform / July,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smtClean="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smtClean="0"/>
              <a:t>Drag picture to placeholder or click icon to add</a:t>
            </a:r>
            <a:endParaRPr lang="en-US"/>
          </a:p>
        </p:txBody>
      </p:sp>
    </p:spTree>
    <p:extLst>
      <p:ext uri="{BB962C8B-B14F-4D97-AF65-F5344CB8AC3E}">
        <p14:creationId xmlns:p14="http://schemas.microsoft.com/office/powerpoint/2010/main" val="1565154372"/>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Tree>
    <p:extLst>
      <p:ext uri="{BB962C8B-B14F-4D97-AF65-F5344CB8AC3E}">
        <p14:creationId xmlns:p14="http://schemas.microsoft.com/office/powerpoint/2010/main" val="1022338101"/>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Watson Data Platform / July, 2017 / © 2017 IBM Corporation</a:t>
            </a:r>
            <a:endParaRPr lang="en-US"/>
          </a:p>
        </p:txBody>
      </p:sp>
    </p:spTree>
    <p:extLst>
      <p:ext uri="{BB962C8B-B14F-4D97-AF65-F5344CB8AC3E}">
        <p14:creationId xmlns:p14="http://schemas.microsoft.com/office/powerpoint/2010/main" val="419803860"/>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smtClean="0"/>
              <a:t>Click to edit Master text styles</a:t>
            </a:r>
          </a:p>
        </p:txBody>
      </p:sp>
    </p:spTree>
    <p:extLst>
      <p:ext uri="{BB962C8B-B14F-4D97-AF65-F5344CB8AC3E}">
        <p14:creationId xmlns:p14="http://schemas.microsoft.com/office/powerpoint/2010/main" val="115969462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smtClean="0"/>
              <a:t>Watson Data Platform / July, 2017 / © 2017 IBM Corporation</a:t>
            </a:r>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smtClean="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smtClean="0"/>
              <a:t>Drag picture to placeholder or click icon to add</a:t>
            </a:r>
            <a:endParaRPr lang="en-US"/>
          </a:p>
        </p:txBody>
      </p:sp>
    </p:spTree>
    <p:extLst>
      <p:ext uri="{BB962C8B-B14F-4D97-AF65-F5344CB8AC3E}">
        <p14:creationId xmlns:p14="http://schemas.microsoft.com/office/powerpoint/2010/main" val="1675255793"/>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5982203"/>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19890370"/>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smtClean="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55652415"/>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04524726"/>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smtClean="0"/>
              <a:t>Drag picture to placeholder or click icon to add</a:t>
            </a:r>
            <a:endParaRPr lang="en-US"/>
          </a:p>
        </p:txBody>
      </p:sp>
      <p:sp>
        <p:nvSpPr>
          <p:cNvPr id="2" name="Title 1"/>
          <p:cNvSpPr>
            <a:spLocks noGrp="1"/>
          </p:cNvSpPr>
          <p:nvPr>
            <p:ph type="title"/>
          </p:nvPr>
        </p:nvSpPr>
        <p:spPr>
          <a:xfrm>
            <a:off x="228600" y="411480"/>
            <a:ext cx="4114800" cy="64008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4914503"/>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smtClean="0"/>
              <a:t>Drag picture to placeholder or click icon to add</a:t>
            </a:r>
            <a:endParaRPr lang="en-US"/>
          </a:p>
        </p:txBody>
      </p:sp>
      <p:sp>
        <p:nvSpPr>
          <p:cNvPr id="2" name="Title 1"/>
          <p:cNvSpPr>
            <a:spLocks noGrp="1"/>
          </p:cNvSpPr>
          <p:nvPr>
            <p:ph type="title"/>
          </p:nvPr>
        </p:nvSpPr>
        <p:spPr>
          <a:xfrm>
            <a:off x="228600" y="201168"/>
            <a:ext cx="4114800" cy="6400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8773223"/>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00716964"/>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Tree>
    <p:extLst>
      <p:ext uri="{BB962C8B-B14F-4D97-AF65-F5344CB8AC3E}">
        <p14:creationId xmlns:p14="http://schemas.microsoft.com/office/powerpoint/2010/main" val="546183089"/>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smtClean="0"/>
              <a:t>Drag picture to placeholder or click icon to add</a:t>
            </a:r>
            <a:endParaRPr lang="en-US"/>
          </a:p>
        </p:txBody>
      </p:sp>
      <p:sp>
        <p:nvSpPr>
          <p:cNvPr id="2" name="Title 1"/>
          <p:cNvSpPr>
            <a:spLocks noGrp="1"/>
          </p:cNvSpPr>
          <p:nvPr>
            <p:ph type="title"/>
          </p:nvPr>
        </p:nvSpPr>
        <p:spPr>
          <a:xfrm>
            <a:off x="228600" y="201168"/>
            <a:ext cx="4114800" cy="4402899"/>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Tree>
    <p:extLst>
      <p:ext uri="{BB962C8B-B14F-4D97-AF65-F5344CB8AC3E}">
        <p14:creationId xmlns:p14="http://schemas.microsoft.com/office/powerpoint/2010/main" val="1354069545"/>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Tree>
    <p:extLst>
      <p:ext uri="{BB962C8B-B14F-4D97-AF65-F5344CB8AC3E}">
        <p14:creationId xmlns:p14="http://schemas.microsoft.com/office/powerpoint/2010/main" val="96263555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Watson Data Platform / July, 2017 / © 2017 IBM Corporation</a:t>
            </a:r>
            <a:endParaRPr lang="en-US"/>
          </a:p>
        </p:txBody>
      </p:sp>
    </p:spTree>
    <p:extLst>
      <p:ext uri="{BB962C8B-B14F-4D97-AF65-F5344CB8AC3E}">
        <p14:creationId xmlns:p14="http://schemas.microsoft.com/office/powerpoint/2010/main" val="366017134"/>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Tree>
    <p:extLst>
      <p:ext uri="{BB962C8B-B14F-4D97-AF65-F5344CB8AC3E}">
        <p14:creationId xmlns:p14="http://schemas.microsoft.com/office/powerpoint/2010/main" val="2021476841"/>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smtClean="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smtClean="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smtClean="0"/>
              <a:t>Click to edit Master text styles</a:t>
            </a:r>
          </a:p>
        </p:txBody>
      </p:sp>
    </p:spTree>
    <p:extLst>
      <p:ext uri="{BB962C8B-B14F-4D97-AF65-F5344CB8AC3E}">
        <p14:creationId xmlns:p14="http://schemas.microsoft.com/office/powerpoint/2010/main" val="1769971147"/>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smtClean="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961589385"/>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smtClean="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618350020"/>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728396885"/>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Tree>
    <p:extLst>
      <p:ext uri="{BB962C8B-B14F-4D97-AF65-F5344CB8AC3E}">
        <p14:creationId xmlns:p14="http://schemas.microsoft.com/office/powerpoint/2010/main" val="155153226"/>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smtClean="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Tree>
    <p:extLst>
      <p:ext uri="{BB962C8B-B14F-4D97-AF65-F5344CB8AC3E}">
        <p14:creationId xmlns:p14="http://schemas.microsoft.com/office/powerpoint/2010/main" val="615121924"/>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900010"/>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0048357"/>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3104229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smtClean="0"/>
              <a:t>Watson Data Platform / July, 2017 / © 2017 IBM Corporation</a:t>
            </a:r>
            <a:endParaRPr lang="en-US"/>
          </a:p>
        </p:txBody>
      </p:sp>
    </p:spTree>
    <p:extLst>
      <p:ext uri="{BB962C8B-B14F-4D97-AF65-F5344CB8AC3E}">
        <p14:creationId xmlns:p14="http://schemas.microsoft.com/office/powerpoint/2010/main" val="1256806130"/>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smtClean="0"/>
              <a:t>Drag picture to placeholder or click icon to add</a:t>
            </a:r>
            <a:endParaRPr lang="en-US"/>
          </a:p>
        </p:txBody>
      </p:sp>
    </p:spTree>
    <p:extLst>
      <p:ext uri="{BB962C8B-B14F-4D97-AF65-F5344CB8AC3E}">
        <p14:creationId xmlns:p14="http://schemas.microsoft.com/office/powerpoint/2010/main" val="1270464095"/>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142544"/>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smtClean="0"/>
              <a:t>Click icon to add table</a:t>
            </a:r>
            <a:endParaRPr lang="en-US"/>
          </a:p>
        </p:txBody>
      </p:sp>
    </p:spTree>
    <p:extLst>
      <p:ext uri="{BB962C8B-B14F-4D97-AF65-F5344CB8AC3E}">
        <p14:creationId xmlns:p14="http://schemas.microsoft.com/office/powerpoint/2010/main" val="2086515363"/>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Tree>
    <p:extLst>
      <p:ext uri="{BB962C8B-B14F-4D97-AF65-F5344CB8AC3E}">
        <p14:creationId xmlns:p14="http://schemas.microsoft.com/office/powerpoint/2010/main" val="1803234078"/>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922482"/>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smtClean="0"/>
              <a:t>Click to edit Master text styles</a:t>
            </a:r>
          </a:p>
        </p:txBody>
      </p:sp>
    </p:spTree>
    <p:extLst>
      <p:ext uri="{BB962C8B-B14F-4D97-AF65-F5344CB8AC3E}">
        <p14:creationId xmlns:p14="http://schemas.microsoft.com/office/powerpoint/2010/main" val="1178294998"/>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1074286592"/>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smtClean="0"/>
              <a:t>Watson Data Platform / July, 2017 / © 2017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smtClean="0"/>
              <a:t>Click to edit Master title style</a:t>
            </a:r>
            <a:endParaRPr lang="en-US" dirty="0"/>
          </a:p>
        </p:txBody>
      </p:sp>
      <p:pic>
        <p:nvPicPr>
          <p:cNvPr id="8" name="Picture 7"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extLst>
      <p:ext uri="{BB962C8B-B14F-4D97-AF65-F5344CB8AC3E}">
        <p14:creationId xmlns:p14="http://schemas.microsoft.com/office/powerpoint/2010/main" val="308249954"/>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smtClean="0"/>
              <a:t>Watson Data Platform / July, 2017 / © 2017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026420314"/>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008104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Watson Data Platform / July, 2017 / © 2017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smtClean="0"/>
              <a:t>Click to edit Master text styles</a:t>
            </a:r>
          </a:p>
        </p:txBody>
      </p:sp>
    </p:spTree>
    <p:extLst>
      <p:ext uri="{BB962C8B-B14F-4D97-AF65-F5344CB8AC3E}">
        <p14:creationId xmlns:p14="http://schemas.microsoft.com/office/powerpoint/2010/main" val="491475018"/>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Watson Data Platform / July,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smtClean="0"/>
              <a:t>Click to edit Master text styles</a:t>
            </a:r>
          </a:p>
        </p:txBody>
      </p:sp>
    </p:spTree>
    <p:extLst>
      <p:ext uri="{BB962C8B-B14F-4D97-AF65-F5344CB8AC3E}">
        <p14:creationId xmlns:p14="http://schemas.microsoft.com/office/powerpoint/2010/main" val="1736829307"/>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Watson Data Platform / July,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smtClean="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smtClean="0"/>
              <a:t>Drag picture to placeholder or click icon to add</a:t>
            </a:r>
            <a:endParaRPr lang="en-US"/>
          </a:p>
        </p:txBody>
      </p:sp>
    </p:spTree>
    <p:extLst>
      <p:ext uri="{BB962C8B-B14F-4D97-AF65-F5344CB8AC3E}">
        <p14:creationId xmlns:p14="http://schemas.microsoft.com/office/powerpoint/2010/main" val="144949078"/>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Tree>
    <p:extLst>
      <p:ext uri="{BB962C8B-B14F-4D97-AF65-F5344CB8AC3E}">
        <p14:creationId xmlns:p14="http://schemas.microsoft.com/office/powerpoint/2010/main" val="912698248"/>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Watson Data Platform / July, 2017 / © 2017 IBM Corporation</a:t>
            </a:r>
            <a:endParaRPr lang="en-US"/>
          </a:p>
        </p:txBody>
      </p:sp>
    </p:spTree>
    <p:extLst>
      <p:ext uri="{BB962C8B-B14F-4D97-AF65-F5344CB8AC3E}">
        <p14:creationId xmlns:p14="http://schemas.microsoft.com/office/powerpoint/2010/main" val="243763615"/>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smtClean="0"/>
              <a:t>Click to edit Master text styles</a:t>
            </a:r>
          </a:p>
        </p:txBody>
      </p:sp>
    </p:spTree>
    <p:extLst>
      <p:ext uri="{BB962C8B-B14F-4D97-AF65-F5344CB8AC3E}">
        <p14:creationId xmlns:p14="http://schemas.microsoft.com/office/powerpoint/2010/main" val="1683762476"/>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03917613"/>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28584547"/>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smtClean="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009212"/>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00205201"/>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smtClean="0"/>
              <a:t>Drag picture to placeholder or click icon to add</a:t>
            </a:r>
            <a:endParaRPr lang="en-US"/>
          </a:p>
        </p:txBody>
      </p:sp>
      <p:sp>
        <p:nvSpPr>
          <p:cNvPr id="2" name="Title 1"/>
          <p:cNvSpPr>
            <a:spLocks noGrp="1"/>
          </p:cNvSpPr>
          <p:nvPr>
            <p:ph type="title"/>
          </p:nvPr>
        </p:nvSpPr>
        <p:spPr>
          <a:xfrm>
            <a:off x="228600" y="411480"/>
            <a:ext cx="4114800" cy="64008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110182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Watson Data Platform / July, 2017 / © 2017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98521164"/>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smtClean="0"/>
              <a:t>Drag picture to placeholder or click icon to add</a:t>
            </a:r>
            <a:endParaRPr lang="en-US"/>
          </a:p>
        </p:txBody>
      </p:sp>
      <p:sp>
        <p:nvSpPr>
          <p:cNvPr id="2" name="Title 1"/>
          <p:cNvSpPr>
            <a:spLocks noGrp="1"/>
          </p:cNvSpPr>
          <p:nvPr>
            <p:ph type="title"/>
          </p:nvPr>
        </p:nvSpPr>
        <p:spPr>
          <a:xfrm>
            <a:off x="228600" y="201168"/>
            <a:ext cx="4114800" cy="6400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4872605"/>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30304471"/>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Tree>
    <p:extLst>
      <p:ext uri="{BB962C8B-B14F-4D97-AF65-F5344CB8AC3E}">
        <p14:creationId xmlns:p14="http://schemas.microsoft.com/office/powerpoint/2010/main" val="1166598336"/>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smtClean="0"/>
              <a:t>Drag picture to placeholder or click icon to add</a:t>
            </a:r>
            <a:endParaRPr lang="en-US"/>
          </a:p>
        </p:txBody>
      </p:sp>
      <p:sp>
        <p:nvSpPr>
          <p:cNvPr id="2" name="Title 1"/>
          <p:cNvSpPr>
            <a:spLocks noGrp="1"/>
          </p:cNvSpPr>
          <p:nvPr>
            <p:ph type="title"/>
          </p:nvPr>
        </p:nvSpPr>
        <p:spPr>
          <a:xfrm>
            <a:off x="228600" y="201168"/>
            <a:ext cx="4114800" cy="4402899"/>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Tree>
    <p:extLst>
      <p:ext uri="{BB962C8B-B14F-4D97-AF65-F5344CB8AC3E}">
        <p14:creationId xmlns:p14="http://schemas.microsoft.com/office/powerpoint/2010/main" val="492536042"/>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Tree>
    <p:extLst>
      <p:ext uri="{BB962C8B-B14F-4D97-AF65-F5344CB8AC3E}">
        <p14:creationId xmlns:p14="http://schemas.microsoft.com/office/powerpoint/2010/main" val="1651282356"/>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Tree>
    <p:extLst>
      <p:ext uri="{BB962C8B-B14F-4D97-AF65-F5344CB8AC3E}">
        <p14:creationId xmlns:p14="http://schemas.microsoft.com/office/powerpoint/2010/main" val="1171387111"/>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smtClean="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smtClean="0"/>
              <a:t>Click to edit Master text styles</a:t>
            </a:r>
          </a:p>
        </p:txBody>
      </p:sp>
    </p:spTree>
    <p:extLst>
      <p:ext uri="{BB962C8B-B14F-4D97-AF65-F5344CB8AC3E}">
        <p14:creationId xmlns:p14="http://schemas.microsoft.com/office/powerpoint/2010/main" val="1520582528"/>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Watson Data Platform / July, 2017 / © 2017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smtClean="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375148796"/>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Watson Data Platform / July, 2017 / © 2017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906805358"/>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Watson Data Platform / July, 2017 / © 2017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13369279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20" Type="http://schemas.openxmlformats.org/officeDocument/2006/relationships/slideLayout" Target="../slideLayouts/slideLayout297.xml"/><Relationship Id="rId21" Type="http://schemas.openxmlformats.org/officeDocument/2006/relationships/slideLayout" Target="../slideLayouts/slideLayout298.xml"/><Relationship Id="rId22" Type="http://schemas.openxmlformats.org/officeDocument/2006/relationships/slideLayout" Target="../slideLayouts/slideLayout299.xml"/><Relationship Id="rId23" Type="http://schemas.openxmlformats.org/officeDocument/2006/relationships/slideLayout" Target="../slideLayouts/slideLayout300.xml"/><Relationship Id="rId24" Type="http://schemas.openxmlformats.org/officeDocument/2006/relationships/slideLayout" Target="../slideLayouts/slideLayout301.xml"/><Relationship Id="rId25" Type="http://schemas.openxmlformats.org/officeDocument/2006/relationships/slideLayout" Target="../slideLayouts/slideLayout302.xml"/><Relationship Id="rId26" Type="http://schemas.openxmlformats.org/officeDocument/2006/relationships/slideLayout" Target="../slideLayouts/slideLayout303.xml"/><Relationship Id="rId27" Type="http://schemas.openxmlformats.org/officeDocument/2006/relationships/slideLayout" Target="../slideLayouts/slideLayout304.xml"/><Relationship Id="rId28" Type="http://schemas.openxmlformats.org/officeDocument/2006/relationships/slideLayout" Target="../slideLayouts/slideLayout305.xml"/><Relationship Id="rId29" Type="http://schemas.openxmlformats.org/officeDocument/2006/relationships/slideLayout" Target="../slideLayouts/slideLayout306.xml"/><Relationship Id="rId1" Type="http://schemas.openxmlformats.org/officeDocument/2006/relationships/slideLayout" Target="../slideLayouts/slideLayout278.xml"/><Relationship Id="rId2" Type="http://schemas.openxmlformats.org/officeDocument/2006/relationships/slideLayout" Target="../slideLayouts/slideLayout279.xml"/><Relationship Id="rId3" Type="http://schemas.openxmlformats.org/officeDocument/2006/relationships/slideLayout" Target="../slideLayouts/slideLayout280.xml"/><Relationship Id="rId4" Type="http://schemas.openxmlformats.org/officeDocument/2006/relationships/slideLayout" Target="../slideLayouts/slideLayout281.xml"/><Relationship Id="rId5" Type="http://schemas.openxmlformats.org/officeDocument/2006/relationships/slideLayout" Target="../slideLayouts/slideLayout282.xml"/><Relationship Id="rId30" Type="http://schemas.openxmlformats.org/officeDocument/2006/relationships/slideLayout" Target="../slideLayouts/slideLayout307.xml"/><Relationship Id="rId31" Type="http://schemas.openxmlformats.org/officeDocument/2006/relationships/slideLayout" Target="../slideLayouts/slideLayout308.xml"/><Relationship Id="rId32" Type="http://schemas.openxmlformats.org/officeDocument/2006/relationships/slideLayout" Target="../slideLayouts/slideLayout309.xml"/><Relationship Id="rId9" Type="http://schemas.openxmlformats.org/officeDocument/2006/relationships/slideLayout" Target="../slideLayouts/slideLayout286.xml"/><Relationship Id="rId6" Type="http://schemas.openxmlformats.org/officeDocument/2006/relationships/slideLayout" Target="../slideLayouts/slideLayout283.xml"/><Relationship Id="rId7" Type="http://schemas.openxmlformats.org/officeDocument/2006/relationships/slideLayout" Target="../slideLayouts/slideLayout284.xml"/><Relationship Id="rId8" Type="http://schemas.openxmlformats.org/officeDocument/2006/relationships/slideLayout" Target="../slideLayouts/slideLayout285.xml"/><Relationship Id="rId33" Type="http://schemas.openxmlformats.org/officeDocument/2006/relationships/slideLayout" Target="../slideLayouts/slideLayout310.xml"/><Relationship Id="rId34" Type="http://schemas.openxmlformats.org/officeDocument/2006/relationships/slideLayout" Target="../slideLayouts/slideLayout311.xml"/><Relationship Id="rId35" Type="http://schemas.openxmlformats.org/officeDocument/2006/relationships/slideLayout" Target="../slideLayouts/slideLayout312.xml"/><Relationship Id="rId36" Type="http://schemas.openxmlformats.org/officeDocument/2006/relationships/slideLayout" Target="../slideLayouts/slideLayout313.xml"/><Relationship Id="rId10" Type="http://schemas.openxmlformats.org/officeDocument/2006/relationships/slideLayout" Target="../slideLayouts/slideLayout287.xml"/><Relationship Id="rId11" Type="http://schemas.openxmlformats.org/officeDocument/2006/relationships/slideLayout" Target="../slideLayouts/slideLayout288.xml"/><Relationship Id="rId12" Type="http://schemas.openxmlformats.org/officeDocument/2006/relationships/slideLayout" Target="../slideLayouts/slideLayout289.xml"/><Relationship Id="rId13" Type="http://schemas.openxmlformats.org/officeDocument/2006/relationships/slideLayout" Target="../slideLayouts/slideLayout290.xml"/><Relationship Id="rId14" Type="http://schemas.openxmlformats.org/officeDocument/2006/relationships/slideLayout" Target="../slideLayouts/slideLayout291.xml"/><Relationship Id="rId15" Type="http://schemas.openxmlformats.org/officeDocument/2006/relationships/slideLayout" Target="../slideLayouts/slideLayout292.xml"/><Relationship Id="rId16" Type="http://schemas.openxmlformats.org/officeDocument/2006/relationships/slideLayout" Target="../slideLayouts/slideLayout293.xml"/><Relationship Id="rId17" Type="http://schemas.openxmlformats.org/officeDocument/2006/relationships/slideLayout" Target="../slideLayouts/slideLayout294.xml"/><Relationship Id="rId18" Type="http://schemas.openxmlformats.org/officeDocument/2006/relationships/slideLayout" Target="../slideLayouts/slideLayout295.xml"/><Relationship Id="rId19" Type="http://schemas.openxmlformats.org/officeDocument/2006/relationships/slideLayout" Target="../slideLayouts/slideLayout296.xml"/><Relationship Id="rId37"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20" Type="http://schemas.openxmlformats.org/officeDocument/2006/relationships/slideLayout" Target="../slideLayouts/slideLayout333.xml"/><Relationship Id="rId21" Type="http://schemas.openxmlformats.org/officeDocument/2006/relationships/slideLayout" Target="../slideLayouts/slideLayout334.xml"/><Relationship Id="rId22" Type="http://schemas.openxmlformats.org/officeDocument/2006/relationships/slideLayout" Target="../slideLayouts/slideLayout335.xml"/><Relationship Id="rId23" Type="http://schemas.openxmlformats.org/officeDocument/2006/relationships/slideLayout" Target="../slideLayouts/slideLayout336.xml"/><Relationship Id="rId24" Type="http://schemas.openxmlformats.org/officeDocument/2006/relationships/slideLayout" Target="../slideLayouts/slideLayout337.xml"/><Relationship Id="rId25" Type="http://schemas.openxmlformats.org/officeDocument/2006/relationships/slideLayout" Target="../slideLayouts/slideLayout338.xml"/><Relationship Id="rId26" Type="http://schemas.openxmlformats.org/officeDocument/2006/relationships/slideLayout" Target="../slideLayouts/slideLayout339.xml"/><Relationship Id="rId27" Type="http://schemas.openxmlformats.org/officeDocument/2006/relationships/slideLayout" Target="../slideLayouts/slideLayout340.xml"/><Relationship Id="rId28" Type="http://schemas.openxmlformats.org/officeDocument/2006/relationships/slideLayout" Target="../slideLayouts/slideLayout341.xml"/><Relationship Id="rId29" Type="http://schemas.openxmlformats.org/officeDocument/2006/relationships/slideLayout" Target="../slideLayouts/slideLayout342.xml"/><Relationship Id="rId1" Type="http://schemas.openxmlformats.org/officeDocument/2006/relationships/slideLayout" Target="../slideLayouts/slideLayout314.xml"/><Relationship Id="rId2" Type="http://schemas.openxmlformats.org/officeDocument/2006/relationships/slideLayout" Target="../slideLayouts/slideLayout315.xml"/><Relationship Id="rId3" Type="http://schemas.openxmlformats.org/officeDocument/2006/relationships/slideLayout" Target="../slideLayouts/slideLayout316.xml"/><Relationship Id="rId4" Type="http://schemas.openxmlformats.org/officeDocument/2006/relationships/slideLayout" Target="../slideLayouts/slideLayout317.xml"/><Relationship Id="rId5" Type="http://schemas.openxmlformats.org/officeDocument/2006/relationships/slideLayout" Target="../slideLayouts/slideLayout318.xml"/><Relationship Id="rId30" Type="http://schemas.openxmlformats.org/officeDocument/2006/relationships/slideLayout" Target="../slideLayouts/slideLayout343.xml"/><Relationship Id="rId31" Type="http://schemas.openxmlformats.org/officeDocument/2006/relationships/slideLayout" Target="../slideLayouts/slideLayout344.xml"/><Relationship Id="rId32" Type="http://schemas.openxmlformats.org/officeDocument/2006/relationships/slideLayout" Target="../slideLayouts/slideLayout345.xml"/><Relationship Id="rId9" Type="http://schemas.openxmlformats.org/officeDocument/2006/relationships/slideLayout" Target="../slideLayouts/slideLayout322.xml"/><Relationship Id="rId6" Type="http://schemas.openxmlformats.org/officeDocument/2006/relationships/slideLayout" Target="../slideLayouts/slideLayout319.xml"/><Relationship Id="rId7" Type="http://schemas.openxmlformats.org/officeDocument/2006/relationships/slideLayout" Target="../slideLayouts/slideLayout320.xml"/><Relationship Id="rId8" Type="http://schemas.openxmlformats.org/officeDocument/2006/relationships/slideLayout" Target="../slideLayouts/slideLayout321.xml"/><Relationship Id="rId33" Type="http://schemas.openxmlformats.org/officeDocument/2006/relationships/slideLayout" Target="../slideLayouts/slideLayout346.xml"/><Relationship Id="rId34" Type="http://schemas.openxmlformats.org/officeDocument/2006/relationships/slideLayout" Target="../slideLayouts/slideLayout347.xml"/><Relationship Id="rId35" Type="http://schemas.openxmlformats.org/officeDocument/2006/relationships/slideLayout" Target="../slideLayouts/slideLayout348.xml"/><Relationship Id="rId36" Type="http://schemas.openxmlformats.org/officeDocument/2006/relationships/slideLayout" Target="../slideLayouts/slideLayout349.xml"/><Relationship Id="rId10" Type="http://schemas.openxmlformats.org/officeDocument/2006/relationships/slideLayout" Target="../slideLayouts/slideLayout323.xml"/><Relationship Id="rId11" Type="http://schemas.openxmlformats.org/officeDocument/2006/relationships/slideLayout" Target="../slideLayouts/slideLayout324.xml"/><Relationship Id="rId12" Type="http://schemas.openxmlformats.org/officeDocument/2006/relationships/slideLayout" Target="../slideLayouts/slideLayout325.xml"/><Relationship Id="rId13" Type="http://schemas.openxmlformats.org/officeDocument/2006/relationships/slideLayout" Target="../slideLayouts/slideLayout326.xml"/><Relationship Id="rId14" Type="http://schemas.openxmlformats.org/officeDocument/2006/relationships/slideLayout" Target="../slideLayouts/slideLayout327.xml"/><Relationship Id="rId15" Type="http://schemas.openxmlformats.org/officeDocument/2006/relationships/slideLayout" Target="../slideLayouts/slideLayout328.xml"/><Relationship Id="rId16" Type="http://schemas.openxmlformats.org/officeDocument/2006/relationships/slideLayout" Target="../slideLayouts/slideLayout329.xml"/><Relationship Id="rId17" Type="http://schemas.openxmlformats.org/officeDocument/2006/relationships/slideLayout" Target="../slideLayouts/slideLayout330.xml"/><Relationship Id="rId18" Type="http://schemas.openxmlformats.org/officeDocument/2006/relationships/slideLayout" Target="../slideLayouts/slideLayout331.xml"/><Relationship Id="rId19" Type="http://schemas.openxmlformats.org/officeDocument/2006/relationships/slideLayout" Target="../slideLayouts/slideLayout332.xml"/><Relationship Id="rId37"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61.xml"/><Relationship Id="rId21" Type="http://schemas.openxmlformats.org/officeDocument/2006/relationships/slideLayout" Target="../slideLayouts/slideLayout62.xml"/><Relationship Id="rId22" Type="http://schemas.openxmlformats.org/officeDocument/2006/relationships/slideLayout" Target="../slideLayouts/slideLayout63.xml"/><Relationship Id="rId23" Type="http://schemas.openxmlformats.org/officeDocument/2006/relationships/slideLayout" Target="../slideLayouts/slideLayout64.xml"/><Relationship Id="rId24" Type="http://schemas.openxmlformats.org/officeDocument/2006/relationships/slideLayout" Target="../slideLayouts/slideLayout65.xml"/><Relationship Id="rId25" Type="http://schemas.openxmlformats.org/officeDocument/2006/relationships/slideLayout" Target="../slideLayouts/slideLayout66.xml"/><Relationship Id="rId26" Type="http://schemas.openxmlformats.org/officeDocument/2006/relationships/slideLayout" Target="../slideLayouts/slideLayout67.xml"/><Relationship Id="rId27" Type="http://schemas.openxmlformats.org/officeDocument/2006/relationships/slideLayout" Target="../slideLayouts/slideLayout68.xml"/><Relationship Id="rId28" Type="http://schemas.openxmlformats.org/officeDocument/2006/relationships/slideLayout" Target="../slideLayouts/slideLayout69.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5" Type="http://schemas.openxmlformats.org/officeDocument/2006/relationships/slideLayout" Target="../slideLayouts/slideLayout46.xml"/><Relationship Id="rId30" Type="http://schemas.openxmlformats.org/officeDocument/2006/relationships/slideLayout" Target="../slideLayouts/slideLayout71.xml"/><Relationship Id="rId31" Type="http://schemas.openxmlformats.org/officeDocument/2006/relationships/slideLayout" Target="../slideLayouts/slideLayout72.xml"/><Relationship Id="rId32" Type="http://schemas.openxmlformats.org/officeDocument/2006/relationships/slideLayout" Target="../slideLayouts/slideLayout73.xml"/><Relationship Id="rId9" Type="http://schemas.openxmlformats.org/officeDocument/2006/relationships/slideLayout" Target="../slideLayouts/slideLayout50.xml"/><Relationship Id="rId6" Type="http://schemas.openxmlformats.org/officeDocument/2006/relationships/slideLayout" Target="../slideLayouts/slideLayout47.xml"/><Relationship Id="rId7" Type="http://schemas.openxmlformats.org/officeDocument/2006/relationships/slideLayout" Target="../slideLayouts/slideLayout48.xml"/><Relationship Id="rId8" Type="http://schemas.openxmlformats.org/officeDocument/2006/relationships/slideLayout" Target="../slideLayouts/slideLayout49.xml"/><Relationship Id="rId33" Type="http://schemas.openxmlformats.org/officeDocument/2006/relationships/slideLayout" Target="../slideLayouts/slideLayout74.xml"/><Relationship Id="rId34" Type="http://schemas.openxmlformats.org/officeDocument/2006/relationships/slideLayout" Target="../slideLayouts/slideLayout75.xml"/><Relationship Id="rId35" Type="http://schemas.openxmlformats.org/officeDocument/2006/relationships/slideLayout" Target="../slideLayouts/slideLayout76.xml"/><Relationship Id="rId36" Type="http://schemas.openxmlformats.org/officeDocument/2006/relationships/theme" Target="../theme/theme2.xml"/><Relationship Id="rId10" Type="http://schemas.openxmlformats.org/officeDocument/2006/relationships/slideLayout" Target="../slideLayouts/slideLayout51.xml"/><Relationship Id="rId11" Type="http://schemas.openxmlformats.org/officeDocument/2006/relationships/slideLayout" Target="../slideLayouts/slideLayout52.xml"/><Relationship Id="rId12" Type="http://schemas.openxmlformats.org/officeDocument/2006/relationships/slideLayout" Target="../slideLayouts/slideLayout53.xml"/><Relationship Id="rId13" Type="http://schemas.openxmlformats.org/officeDocument/2006/relationships/slideLayout" Target="../slideLayouts/slideLayout54.xml"/><Relationship Id="rId14" Type="http://schemas.openxmlformats.org/officeDocument/2006/relationships/slideLayout" Target="../slideLayouts/slideLayout55.xml"/><Relationship Id="rId15" Type="http://schemas.openxmlformats.org/officeDocument/2006/relationships/slideLayout" Target="../slideLayouts/slideLayout56.xml"/><Relationship Id="rId16" Type="http://schemas.openxmlformats.org/officeDocument/2006/relationships/slideLayout" Target="../slideLayouts/slideLayout57.xml"/><Relationship Id="rId17" Type="http://schemas.openxmlformats.org/officeDocument/2006/relationships/slideLayout" Target="../slideLayouts/slideLayout58.xml"/><Relationship Id="rId18" Type="http://schemas.openxmlformats.org/officeDocument/2006/relationships/slideLayout" Target="../slideLayouts/slideLayout59.xml"/><Relationship Id="rId19" Type="http://schemas.openxmlformats.org/officeDocument/2006/relationships/slideLayout" Target="../slideLayouts/slideLayout60.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96.xml"/><Relationship Id="rId21" Type="http://schemas.openxmlformats.org/officeDocument/2006/relationships/slideLayout" Target="../slideLayouts/slideLayout97.xml"/><Relationship Id="rId22" Type="http://schemas.openxmlformats.org/officeDocument/2006/relationships/slideLayout" Target="../slideLayouts/slideLayout98.xml"/><Relationship Id="rId23" Type="http://schemas.openxmlformats.org/officeDocument/2006/relationships/slideLayout" Target="../slideLayouts/slideLayout99.xml"/><Relationship Id="rId24" Type="http://schemas.openxmlformats.org/officeDocument/2006/relationships/slideLayout" Target="../slideLayouts/slideLayout100.xml"/><Relationship Id="rId25" Type="http://schemas.openxmlformats.org/officeDocument/2006/relationships/slideLayout" Target="../slideLayouts/slideLayout101.xml"/><Relationship Id="rId26" Type="http://schemas.openxmlformats.org/officeDocument/2006/relationships/slideLayout" Target="../slideLayouts/slideLayout102.xml"/><Relationship Id="rId27" Type="http://schemas.openxmlformats.org/officeDocument/2006/relationships/slideLayout" Target="../slideLayouts/slideLayout103.xml"/><Relationship Id="rId28" Type="http://schemas.openxmlformats.org/officeDocument/2006/relationships/slideLayout" Target="../slideLayouts/slideLayout104.xml"/><Relationship Id="rId29" Type="http://schemas.openxmlformats.org/officeDocument/2006/relationships/slideLayout" Target="../slideLayouts/slideLayout105.xml"/><Relationship Id="rId1" Type="http://schemas.openxmlformats.org/officeDocument/2006/relationships/slideLayout" Target="../slideLayouts/slideLayout77.xml"/><Relationship Id="rId2" Type="http://schemas.openxmlformats.org/officeDocument/2006/relationships/slideLayout" Target="../slideLayouts/slideLayout78.xml"/><Relationship Id="rId3" Type="http://schemas.openxmlformats.org/officeDocument/2006/relationships/slideLayout" Target="../slideLayouts/slideLayout79.xml"/><Relationship Id="rId4" Type="http://schemas.openxmlformats.org/officeDocument/2006/relationships/slideLayout" Target="../slideLayouts/slideLayout80.xml"/><Relationship Id="rId5" Type="http://schemas.openxmlformats.org/officeDocument/2006/relationships/slideLayout" Target="../slideLayouts/slideLayout81.xml"/><Relationship Id="rId30" Type="http://schemas.openxmlformats.org/officeDocument/2006/relationships/slideLayout" Target="../slideLayouts/slideLayout106.xml"/><Relationship Id="rId31" Type="http://schemas.openxmlformats.org/officeDocument/2006/relationships/slideLayout" Target="../slideLayouts/slideLayout107.xml"/><Relationship Id="rId32" Type="http://schemas.openxmlformats.org/officeDocument/2006/relationships/slideLayout" Target="../slideLayouts/slideLayout108.xml"/><Relationship Id="rId9" Type="http://schemas.openxmlformats.org/officeDocument/2006/relationships/slideLayout" Target="../slideLayouts/slideLayout85.xml"/><Relationship Id="rId6" Type="http://schemas.openxmlformats.org/officeDocument/2006/relationships/slideLayout" Target="../slideLayouts/slideLayout82.xml"/><Relationship Id="rId7" Type="http://schemas.openxmlformats.org/officeDocument/2006/relationships/slideLayout" Target="../slideLayouts/slideLayout83.xml"/><Relationship Id="rId8" Type="http://schemas.openxmlformats.org/officeDocument/2006/relationships/slideLayout" Target="../slideLayouts/slideLayout84.xml"/><Relationship Id="rId33" Type="http://schemas.openxmlformats.org/officeDocument/2006/relationships/slideLayout" Target="../slideLayouts/slideLayout109.xml"/><Relationship Id="rId34" Type="http://schemas.openxmlformats.org/officeDocument/2006/relationships/slideLayout" Target="../slideLayouts/slideLayout110.xml"/><Relationship Id="rId35" Type="http://schemas.openxmlformats.org/officeDocument/2006/relationships/slideLayout" Target="../slideLayouts/slideLayout111.xml"/><Relationship Id="rId36" Type="http://schemas.openxmlformats.org/officeDocument/2006/relationships/theme" Target="../theme/theme3.xml"/><Relationship Id="rId10" Type="http://schemas.openxmlformats.org/officeDocument/2006/relationships/slideLayout" Target="../slideLayouts/slideLayout86.xml"/><Relationship Id="rId11" Type="http://schemas.openxmlformats.org/officeDocument/2006/relationships/slideLayout" Target="../slideLayouts/slideLayout87.xml"/><Relationship Id="rId12" Type="http://schemas.openxmlformats.org/officeDocument/2006/relationships/slideLayout" Target="../slideLayouts/slideLayout88.xml"/><Relationship Id="rId13" Type="http://schemas.openxmlformats.org/officeDocument/2006/relationships/slideLayout" Target="../slideLayouts/slideLayout89.xml"/><Relationship Id="rId14" Type="http://schemas.openxmlformats.org/officeDocument/2006/relationships/slideLayout" Target="../slideLayouts/slideLayout90.xml"/><Relationship Id="rId15" Type="http://schemas.openxmlformats.org/officeDocument/2006/relationships/slideLayout" Target="../slideLayouts/slideLayout91.xml"/><Relationship Id="rId16" Type="http://schemas.openxmlformats.org/officeDocument/2006/relationships/slideLayout" Target="../slideLayouts/slideLayout92.xml"/><Relationship Id="rId17" Type="http://schemas.openxmlformats.org/officeDocument/2006/relationships/slideLayout" Target="../slideLayouts/slideLayout93.xml"/><Relationship Id="rId18" Type="http://schemas.openxmlformats.org/officeDocument/2006/relationships/slideLayout" Target="../slideLayouts/slideLayout94.xml"/><Relationship Id="rId19" Type="http://schemas.openxmlformats.org/officeDocument/2006/relationships/slideLayout" Target="../slideLayouts/slideLayout95.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31.xml"/><Relationship Id="rId21" Type="http://schemas.openxmlformats.org/officeDocument/2006/relationships/slideLayout" Target="../slideLayouts/slideLayout132.xml"/><Relationship Id="rId22" Type="http://schemas.openxmlformats.org/officeDocument/2006/relationships/slideLayout" Target="../slideLayouts/slideLayout133.xml"/><Relationship Id="rId23" Type="http://schemas.openxmlformats.org/officeDocument/2006/relationships/slideLayout" Target="../slideLayouts/slideLayout134.xml"/><Relationship Id="rId24" Type="http://schemas.openxmlformats.org/officeDocument/2006/relationships/slideLayout" Target="../slideLayouts/slideLayout135.xml"/><Relationship Id="rId25" Type="http://schemas.openxmlformats.org/officeDocument/2006/relationships/slideLayout" Target="../slideLayouts/slideLayout136.xml"/><Relationship Id="rId26" Type="http://schemas.openxmlformats.org/officeDocument/2006/relationships/slideLayout" Target="../slideLayouts/slideLayout137.xml"/><Relationship Id="rId27" Type="http://schemas.openxmlformats.org/officeDocument/2006/relationships/slideLayout" Target="../slideLayouts/slideLayout138.xml"/><Relationship Id="rId28" Type="http://schemas.openxmlformats.org/officeDocument/2006/relationships/slideLayout" Target="../slideLayouts/slideLayout139.xml"/><Relationship Id="rId29" Type="http://schemas.openxmlformats.org/officeDocument/2006/relationships/slideLayout" Target="../slideLayouts/slideLayout140.xml"/><Relationship Id="rId1" Type="http://schemas.openxmlformats.org/officeDocument/2006/relationships/slideLayout" Target="../slideLayouts/slideLayout112.xml"/><Relationship Id="rId2" Type="http://schemas.openxmlformats.org/officeDocument/2006/relationships/slideLayout" Target="../slideLayouts/slideLayout113.xml"/><Relationship Id="rId3" Type="http://schemas.openxmlformats.org/officeDocument/2006/relationships/slideLayout" Target="../slideLayouts/slideLayout114.xml"/><Relationship Id="rId4" Type="http://schemas.openxmlformats.org/officeDocument/2006/relationships/slideLayout" Target="../slideLayouts/slideLayout115.xml"/><Relationship Id="rId5" Type="http://schemas.openxmlformats.org/officeDocument/2006/relationships/slideLayout" Target="../slideLayouts/slideLayout116.xml"/><Relationship Id="rId30" Type="http://schemas.openxmlformats.org/officeDocument/2006/relationships/slideLayout" Target="../slideLayouts/slideLayout141.xml"/><Relationship Id="rId31" Type="http://schemas.openxmlformats.org/officeDocument/2006/relationships/slideLayout" Target="../slideLayouts/slideLayout142.xml"/><Relationship Id="rId32" Type="http://schemas.openxmlformats.org/officeDocument/2006/relationships/slideLayout" Target="../slideLayouts/slideLayout143.xml"/><Relationship Id="rId9" Type="http://schemas.openxmlformats.org/officeDocument/2006/relationships/slideLayout" Target="../slideLayouts/slideLayout120.xml"/><Relationship Id="rId6" Type="http://schemas.openxmlformats.org/officeDocument/2006/relationships/slideLayout" Target="../slideLayouts/slideLayout117.xml"/><Relationship Id="rId7" Type="http://schemas.openxmlformats.org/officeDocument/2006/relationships/slideLayout" Target="../slideLayouts/slideLayout118.xml"/><Relationship Id="rId8" Type="http://schemas.openxmlformats.org/officeDocument/2006/relationships/slideLayout" Target="../slideLayouts/slideLayout119.xml"/><Relationship Id="rId33" Type="http://schemas.openxmlformats.org/officeDocument/2006/relationships/slideLayout" Target="../slideLayouts/slideLayout144.xml"/><Relationship Id="rId34" Type="http://schemas.openxmlformats.org/officeDocument/2006/relationships/slideLayout" Target="../slideLayouts/slideLayout145.xml"/><Relationship Id="rId35" Type="http://schemas.openxmlformats.org/officeDocument/2006/relationships/slideLayout" Target="../slideLayouts/slideLayout146.xml"/><Relationship Id="rId36" Type="http://schemas.openxmlformats.org/officeDocument/2006/relationships/theme" Target="../theme/theme4.xml"/><Relationship Id="rId10" Type="http://schemas.openxmlformats.org/officeDocument/2006/relationships/slideLayout" Target="../slideLayouts/slideLayout121.xml"/><Relationship Id="rId11" Type="http://schemas.openxmlformats.org/officeDocument/2006/relationships/slideLayout" Target="../slideLayouts/slideLayout122.xml"/><Relationship Id="rId12" Type="http://schemas.openxmlformats.org/officeDocument/2006/relationships/slideLayout" Target="../slideLayouts/slideLayout123.xml"/><Relationship Id="rId13" Type="http://schemas.openxmlformats.org/officeDocument/2006/relationships/slideLayout" Target="../slideLayouts/slideLayout124.xml"/><Relationship Id="rId14" Type="http://schemas.openxmlformats.org/officeDocument/2006/relationships/slideLayout" Target="../slideLayouts/slideLayout125.xml"/><Relationship Id="rId15" Type="http://schemas.openxmlformats.org/officeDocument/2006/relationships/slideLayout" Target="../slideLayouts/slideLayout126.xml"/><Relationship Id="rId16" Type="http://schemas.openxmlformats.org/officeDocument/2006/relationships/slideLayout" Target="../slideLayouts/slideLayout127.xml"/><Relationship Id="rId17" Type="http://schemas.openxmlformats.org/officeDocument/2006/relationships/slideLayout" Target="../slideLayouts/slideLayout128.xml"/><Relationship Id="rId18" Type="http://schemas.openxmlformats.org/officeDocument/2006/relationships/slideLayout" Target="../slideLayouts/slideLayout129.xml"/><Relationship Id="rId19" Type="http://schemas.openxmlformats.org/officeDocument/2006/relationships/slideLayout" Target="../slideLayouts/slideLayout130.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157.xml"/><Relationship Id="rId12" Type="http://schemas.openxmlformats.org/officeDocument/2006/relationships/slideLayout" Target="../slideLayouts/slideLayout158.xml"/><Relationship Id="rId13" Type="http://schemas.openxmlformats.org/officeDocument/2006/relationships/slideLayout" Target="../slideLayouts/slideLayout159.xml"/><Relationship Id="rId14" Type="http://schemas.openxmlformats.org/officeDocument/2006/relationships/slideLayout" Target="../slideLayouts/slideLayout160.xml"/><Relationship Id="rId15" Type="http://schemas.openxmlformats.org/officeDocument/2006/relationships/slideLayout" Target="../slideLayouts/slideLayout161.xml"/><Relationship Id="rId16" Type="http://schemas.openxmlformats.org/officeDocument/2006/relationships/slideLayout" Target="../slideLayouts/slideLayout162.xml"/><Relationship Id="rId17" Type="http://schemas.openxmlformats.org/officeDocument/2006/relationships/slideLayout" Target="../slideLayouts/slideLayout163.xml"/><Relationship Id="rId18" Type="http://schemas.openxmlformats.org/officeDocument/2006/relationships/slideLayout" Target="../slideLayouts/slideLayout164.xml"/><Relationship Id="rId19" Type="http://schemas.openxmlformats.org/officeDocument/2006/relationships/theme" Target="../theme/theme5.xml"/><Relationship Id="rId1" Type="http://schemas.openxmlformats.org/officeDocument/2006/relationships/slideLayout" Target="../slideLayouts/slideLayout147.xml"/><Relationship Id="rId2" Type="http://schemas.openxmlformats.org/officeDocument/2006/relationships/slideLayout" Target="../slideLayouts/slideLayout148.xml"/><Relationship Id="rId3" Type="http://schemas.openxmlformats.org/officeDocument/2006/relationships/slideLayout" Target="../slideLayouts/slideLayout149.xml"/><Relationship Id="rId4" Type="http://schemas.openxmlformats.org/officeDocument/2006/relationships/slideLayout" Target="../slideLayouts/slideLayout150.xml"/><Relationship Id="rId5" Type="http://schemas.openxmlformats.org/officeDocument/2006/relationships/slideLayout" Target="../slideLayouts/slideLayout151.xml"/><Relationship Id="rId6" Type="http://schemas.openxmlformats.org/officeDocument/2006/relationships/slideLayout" Target="../slideLayouts/slideLayout152.xml"/><Relationship Id="rId7" Type="http://schemas.openxmlformats.org/officeDocument/2006/relationships/slideLayout" Target="../slideLayouts/slideLayout153.xml"/><Relationship Id="rId8" Type="http://schemas.openxmlformats.org/officeDocument/2006/relationships/slideLayout" Target="../slideLayouts/slideLayout154.xml"/><Relationship Id="rId9" Type="http://schemas.openxmlformats.org/officeDocument/2006/relationships/slideLayout" Target="../slideLayouts/slideLayout155.xml"/><Relationship Id="rId10" Type="http://schemas.openxmlformats.org/officeDocument/2006/relationships/slideLayout" Target="../slideLayouts/slideLayout156.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173.xml"/><Relationship Id="rId20" Type="http://schemas.openxmlformats.org/officeDocument/2006/relationships/slideLayout" Target="../slideLayouts/slideLayout184.xml"/><Relationship Id="rId21" Type="http://schemas.openxmlformats.org/officeDocument/2006/relationships/slideLayout" Target="../slideLayouts/slideLayout185.xml"/><Relationship Id="rId22" Type="http://schemas.openxmlformats.org/officeDocument/2006/relationships/slideLayout" Target="../slideLayouts/slideLayout186.xml"/><Relationship Id="rId23" Type="http://schemas.openxmlformats.org/officeDocument/2006/relationships/slideLayout" Target="../slideLayouts/slideLayout187.xml"/><Relationship Id="rId24" Type="http://schemas.openxmlformats.org/officeDocument/2006/relationships/slideLayout" Target="../slideLayouts/slideLayout188.xml"/><Relationship Id="rId25" Type="http://schemas.openxmlformats.org/officeDocument/2006/relationships/slideLayout" Target="../slideLayouts/slideLayout189.xml"/><Relationship Id="rId26" Type="http://schemas.openxmlformats.org/officeDocument/2006/relationships/slideLayout" Target="../slideLayouts/slideLayout190.xml"/><Relationship Id="rId27" Type="http://schemas.openxmlformats.org/officeDocument/2006/relationships/slideLayout" Target="../slideLayouts/slideLayout191.xml"/><Relationship Id="rId28" Type="http://schemas.openxmlformats.org/officeDocument/2006/relationships/slideLayout" Target="../slideLayouts/slideLayout192.xml"/><Relationship Id="rId29" Type="http://schemas.openxmlformats.org/officeDocument/2006/relationships/slideLayout" Target="../slideLayouts/slideLayout193.xml"/><Relationship Id="rId30" Type="http://schemas.openxmlformats.org/officeDocument/2006/relationships/theme" Target="../theme/theme6.xml"/><Relationship Id="rId10" Type="http://schemas.openxmlformats.org/officeDocument/2006/relationships/slideLayout" Target="../slideLayouts/slideLayout174.xml"/><Relationship Id="rId11" Type="http://schemas.openxmlformats.org/officeDocument/2006/relationships/slideLayout" Target="../slideLayouts/slideLayout175.xml"/><Relationship Id="rId12" Type="http://schemas.openxmlformats.org/officeDocument/2006/relationships/slideLayout" Target="../slideLayouts/slideLayout176.xml"/><Relationship Id="rId13" Type="http://schemas.openxmlformats.org/officeDocument/2006/relationships/slideLayout" Target="../slideLayouts/slideLayout177.xml"/><Relationship Id="rId14" Type="http://schemas.openxmlformats.org/officeDocument/2006/relationships/slideLayout" Target="../slideLayouts/slideLayout178.xml"/><Relationship Id="rId15" Type="http://schemas.openxmlformats.org/officeDocument/2006/relationships/slideLayout" Target="../slideLayouts/slideLayout179.xml"/><Relationship Id="rId16" Type="http://schemas.openxmlformats.org/officeDocument/2006/relationships/slideLayout" Target="../slideLayouts/slideLayout180.xml"/><Relationship Id="rId17" Type="http://schemas.openxmlformats.org/officeDocument/2006/relationships/slideLayout" Target="../slideLayouts/slideLayout181.xml"/><Relationship Id="rId18" Type="http://schemas.openxmlformats.org/officeDocument/2006/relationships/slideLayout" Target="../slideLayouts/slideLayout182.xml"/><Relationship Id="rId19" Type="http://schemas.openxmlformats.org/officeDocument/2006/relationships/slideLayout" Target="../slideLayouts/slideLayout183.xml"/><Relationship Id="rId1" Type="http://schemas.openxmlformats.org/officeDocument/2006/relationships/slideLayout" Target="../slideLayouts/slideLayout165.xml"/><Relationship Id="rId2" Type="http://schemas.openxmlformats.org/officeDocument/2006/relationships/slideLayout" Target="../slideLayouts/slideLayout166.xml"/><Relationship Id="rId3" Type="http://schemas.openxmlformats.org/officeDocument/2006/relationships/slideLayout" Target="../slideLayouts/slideLayout167.xml"/><Relationship Id="rId4" Type="http://schemas.openxmlformats.org/officeDocument/2006/relationships/slideLayout" Target="../slideLayouts/slideLayout168.xml"/><Relationship Id="rId5" Type="http://schemas.openxmlformats.org/officeDocument/2006/relationships/slideLayout" Target="../slideLayouts/slideLayout169.xml"/><Relationship Id="rId6" Type="http://schemas.openxmlformats.org/officeDocument/2006/relationships/slideLayout" Target="../slideLayouts/slideLayout170.xml"/><Relationship Id="rId7" Type="http://schemas.openxmlformats.org/officeDocument/2006/relationships/slideLayout" Target="../slideLayouts/slideLayout171.xml"/><Relationship Id="rId8" Type="http://schemas.openxmlformats.org/officeDocument/2006/relationships/slideLayout" Target="../slideLayouts/slideLayout172.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204.xml"/><Relationship Id="rId12" Type="http://schemas.openxmlformats.org/officeDocument/2006/relationships/slideLayout" Target="../slideLayouts/slideLayout205.xml"/><Relationship Id="rId13" Type="http://schemas.openxmlformats.org/officeDocument/2006/relationships/slideLayout" Target="../slideLayouts/slideLayout206.xml"/><Relationship Id="rId14" Type="http://schemas.openxmlformats.org/officeDocument/2006/relationships/theme" Target="../theme/theme7.xml"/><Relationship Id="rId15" Type="http://schemas.openxmlformats.org/officeDocument/2006/relationships/image" Target="../media/image13.png"/><Relationship Id="rId1" Type="http://schemas.openxmlformats.org/officeDocument/2006/relationships/slideLayout" Target="../slideLayouts/slideLayout194.xml"/><Relationship Id="rId2" Type="http://schemas.openxmlformats.org/officeDocument/2006/relationships/slideLayout" Target="../slideLayouts/slideLayout195.xml"/><Relationship Id="rId3" Type="http://schemas.openxmlformats.org/officeDocument/2006/relationships/slideLayout" Target="../slideLayouts/slideLayout196.xml"/><Relationship Id="rId4" Type="http://schemas.openxmlformats.org/officeDocument/2006/relationships/slideLayout" Target="../slideLayouts/slideLayout197.xml"/><Relationship Id="rId5" Type="http://schemas.openxmlformats.org/officeDocument/2006/relationships/slideLayout" Target="../slideLayouts/slideLayout198.xml"/><Relationship Id="rId6" Type="http://schemas.openxmlformats.org/officeDocument/2006/relationships/slideLayout" Target="../slideLayouts/slideLayout199.xml"/><Relationship Id="rId7" Type="http://schemas.openxmlformats.org/officeDocument/2006/relationships/slideLayout" Target="../slideLayouts/slideLayout200.xml"/><Relationship Id="rId8" Type="http://schemas.openxmlformats.org/officeDocument/2006/relationships/slideLayout" Target="../slideLayouts/slideLayout201.xml"/><Relationship Id="rId9" Type="http://schemas.openxmlformats.org/officeDocument/2006/relationships/slideLayout" Target="../slideLayouts/slideLayout202.xml"/><Relationship Id="rId10" Type="http://schemas.openxmlformats.org/officeDocument/2006/relationships/slideLayout" Target="../slideLayouts/slideLayout203.xml"/></Relationships>
</file>

<file path=ppt/slideMasters/_rels/slideMaster8.xml.rels><?xml version="1.0" encoding="UTF-8" standalone="yes"?>
<Relationships xmlns="http://schemas.openxmlformats.org/package/2006/relationships"><Relationship Id="rId20" Type="http://schemas.openxmlformats.org/officeDocument/2006/relationships/slideLayout" Target="../slideLayouts/slideLayout226.xml"/><Relationship Id="rId21" Type="http://schemas.openxmlformats.org/officeDocument/2006/relationships/slideLayout" Target="../slideLayouts/slideLayout227.xml"/><Relationship Id="rId22" Type="http://schemas.openxmlformats.org/officeDocument/2006/relationships/slideLayout" Target="../slideLayouts/slideLayout228.xml"/><Relationship Id="rId23" Type="http://schemas.openxmlformats.org/officeDocument/2006/relationships/slideLayout" Target="../slideLayouts/slideLayout229.xml"/><Relationship Id="rId24" Type="http://schemas.openxmlformats.org/officeDocument/2006/relationships/slideLayout" Target="../slideLayouts/slideLayout230.xml"/><Relationship Id="rId25" Type="http://schemas.openxmlformats.org/officeDocument/2006/relationships/slideLayout" Target="../slideLayouts/slideLayout231.xml"/><Relationship Id="rId26" Type="http://schemas.openxmlformats.org/officeDocument/2006/relationships/slideLayout" Target="../slideLayouts/slideLayout232.xml"/><Relationship Id="rId27" Type="http://schemas.openxmlformats.org/officeDocument/2006/relationships/slideLayout" Target="../slideLayouts/slideLayout233.xml"/><Relationship Id="rId28" Type="http://schemas.openxmlformats.org/officeDocument/2006/relationships/slideLayout" Target="../slideLayouts/slideLayout234.xml"/><Relationship Id="rId29" Type="http://schemas.openxmlformats.org/officeDocument/2006/relationships/slideLayout" Target="../slideLayouts/slideLayout235.xml"/><Relationship Id="rId1" Type="http://schemas.openxmlformats.org/officeDocument/2006/relationships/slideLayout" Target="../slideLayouts/slideLayout207.xml"/><Relationship Id="rId2" Type="http://schemas.openxmlformats.org/officeDocument/2006/relationships/slideLayout" Target="../slideLayouts/slideLayout208.xml"/><Relationship Id="rId3" Type="http://schemas.openxmlformats.org/officeDocument/2006/relationships/slideLayout" Target="../slideLayouts/slideLayout209.xml"/><Relationship Id="rId4" Type="http://schemas.openxmlformats.org/officeDocument/2006/relationships/slideLayout" Target="../slideLayouts/slideLayout210.xml"/><Relationship Id="rId5" Type="http://schemas.openxmlformats.org/officeDocument/2006/relationships/slideLayout" Target="../slideLayouts/slideLayout211.xml"/><Relationship Id="rId30" Type="http://schemas.openxmlformats.org/officeDocument/2006/relationships/slideLayout" Target="../slideLayouts/slideLayout236.xml"/><Relationship Id="rId31" Type="http://schemas.openxmlformats.org/officeDocument/2006/relationships/slideLayout" Target="../slideLayouts/slideLayout237.xml"/><Relationship Id="rId32" Type="http://schemas.openxmlformats.org/officeDocument/2006/relationships/slideLayout" Target="../slideLayouts/slideLayout238.xml"/><Relationship Id="rId9" Type="http://schemas.openxmlformats.org/officeDocument/2006/relationships/slideLayout" Target="../slideLayouts/slideLayout215.xml"/><Relationship Id="rId6" Type="http://schemas.openxmlformats.org/officeDocument/2006/relationships/slideLayout" Target="../slideLayouts/slideLayout212.xml"/><Relationship Id="rId7" Type="http://schemas.openxmlformats.org/officeDocument/2006/relationships/slideLayout" Target="../slideLayouts/slideLayout213.xml"/><Relationship Id="rId8" Type="http://schemas.openxmlformats.org/officeDocument/2006/relationships/slideLayout" Target="../slideLayouts/slideLayout214.xml"/><Relationship Id="rId33" Type="http://schemas.openxmlformats.org/officeDocument/2006/relationships/slideLayout" Target="../slideLayouts/slideLayout239.xml"/><Relationship Id="rId34" Type="http://schemas.openxmlformats.org/officeDocument/2006/relationships/slideLayout" Target="../slideLayouts/slideLayout240.xml"/><Relationship Id="rId35" Type="http://schemas.openxmlformats.org/officeDocument/2006/relationships/slideLayout" Target="../slideLayouts/slideLayout241.xml"/><Relationship Id="rId36" Type="http://schemas.openxmlformats.org/officeDocument/2006/relationships/slideLayout" Target="../slideLayouts/slideLayout242.xml"/><Relationship Id="rId10" Type="http://schemas.openxmlformats.org/officeDocument/2006/relationships/slideLayout" Target="../slideLayouts/slideLayout216.xml"/><Relationship Id="rId11" Type="http://schemas.openxmlformats.org/officeDocument/2006/relationships/slideLayout" Target="../slideLayouts/slideLayout217.xml"/><Relationship Id="rId12" Type="http://schemas.openxmlformats.org/officeDocument/2006/relationships/slideLayout" Target="../slideLayouts/slideLayout218.xml"/><Relationship Id="rId13" Type="http://schemas.openxmlformats.org/officeDocument/2006/relationships/slideLayout" Target="../slideLayouts/slideLayout219.xml"/><Relationship Id="rId14" Type="http://schemas.openxmlformats.org/officeDocument/2006/relationships/slideLayout" Target="../slideLayouts/slideLayout220.xml"/><Relationship Id="rId15" Type="http://schemas.openxmlformats.org/officeDocument/2006/relationships/slideLayout" Target="../slideLayouts/slideLayout221.xml"/><Relationship Id="rId16" Type="http://schemas.openxmlformats.org/officeDocument/2006/relationships/slideLayout" Target="../slideLayouts/slideLayout222.xml"/><Relationship Id="rId17" Type="http://schemas.openxmlformats.org/officeDocument/2006/relationships/slideLayout" Target="../slideLayouts/slideLayout223.xml"/><Relationship Id="rId18" Type="http://schemas.openxmlformats.org/officeDocument/2006/relationships/slideLayout" Target="../slideLayouts/slideLayout224.xml"/><Relationship Id="rId19" Type="http://schemas.openxmlformats.org/officeDocument/2006/relationships/slideLayout" Target="../slideLayouts/slideLayout225.xml"/><Relationship Id="rId37"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20" Type="http://schemas.openxmlformats.org/officeDocument/2006/relationships/slideLayout" Target="../slideLayouts/slideLayout262.xml"/><Relationship Id="rId21" Type="http://schemas.openxmlformats.org/officeDocument/2006/relationships/slideLayout" Target="../slideLayouts/slideLayout263.xml"/><Relationship Id="rId22" Type="http://schemas.openxmlformats.org/officeDocument/2006/relationships/slideLayout" Target="../slideLayouts/slideLayout264.xml"/><Relationship Id="rId23" Type="http://schemas.openxmlformats.org/officeDocument/2006/relationships/slideLayout" Target="../slideLayouts/slideLayout265.xml"/><Relationship Id="rId24" Type="http://schemas.openxmlformats.org/officeDocument/2006/relationships/slideLayout" Target="../slideLayouts/slideLayout266.xml"/><Relationship Id="rId25" Type="http://schemas.openxmlformats.org/officeDocument/2006/relationships/slideLayout" Target="../slideLayouts/slideLayout267.xml"/><Relationship Id="rId26" Type="http://schemas.openxmlformats.org/officeDocument/2006/relationships/slideLayout" Target="../slideLayouts/slideLayout268.xml"/><Relationship Id="rId27" Type="http://schemas.openxmlformats.org/officeDocument/2006/relationships/slideLayout" Target="../slideLayouts/slideLayout269.xml"/><Relationship Id="rId28" Type="http://schemas.openxmlformats.org/officeDocument/2006/relationships/slideLayout" Target="../slideLayouts/slideLayout270.xml"/><Relationship Id="rId29" Type="http://schemas.openxmlformats.org/officeDocument/2006/relationships/slideLayout" Target="../slideLayouts/slideLayout271.xml"/><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30" Type="http://schemas.openxmlformats.org/officeDocument/2006/relationships/slideLayout" Target="../slideLayouts/slideLayout272.xml"/><Relationship Id="rId31" Type="http://schemas.openxmlformats.org/officeDocument/2006/relationships/slideLayout" Target="../slideLayouts/slideLayout273.xml"/><Relationship Id="rId32" Type="http://schemas.openxmlformats.org/officeDocument/2006/relationships/slideLayout" Target="../slideLayouts/slideLayout274.xml"/><Relationship Id="rId9" Type="http://schemas.openxmlformats.org/officeDocument/2006/relationships/slideLayout" Target="../slideLayouts/slideLayout251.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33" Type="http://schemas.openxmlformats.org/officeDocument/2006/relationships/slideLayout" Target="../slideLayouts/slideLayout275.xml"/><Relationship Id="rId34" Type="http://schemas.openxmlformats.org/officeDocument/2006/relationships/slideLayout" Target="../slideLayouts/slideLayout276.xml"/><Relationship Id="rId35" Type="http://schemas.openxmlformats.org/officeDocument/2006/relationships/slideLayout" Target="../slideLayouts/slideLayout277.xml"/><Relationship Id="rId36" Type="http://schemas.openxmlformats.org/officeDocument/2006/relationships/theme" Target="../theme/theme9.xml"/><Relationship Id="rId10" Type="http://schemas.openxmlformats.org/officeDocument/2006/relationships/slideLayout" Target="../slideLayouts/slideLayout252.xml"/><Relationship Id="rId11" Type="http://schemas.openxmlformats.org/officeDocument/2006/relationships/slideLayout" Target="../slideLayouts/slideLayout253.xml"/><Relationship Id="rId12" Type="http://schemas.openxmlformats.org/officeDocument/2006/relationships/slideLayout" Target="../slideLayouts/slideLayout254.xml"/><Relationship Id="rId13" Type="http://schemas.openxmlformats.org/officeDocument/2006/relationships/slideLayout" Target="../slideLayouts/slideLayout255.xml"/><Relationship Id="rId14" Type="http://schemas.openxmlformats.org/officeDocument/2006/relationships/slideLayout" Target="../slideLayouts/slideLayout256.xml"/><Relationship Id="rId15" Type="http://schemas.openxmlformats.org/officeDocument/2006/relationships/slideLayout" Target="../slideLayouts/slideLayout257.xml"/><Relationship Id="rId16" Type="http://schemas.openxmlformats.org/officeDocument/2006/relationships/slideLayout" Target="../slideLayouts/slideLayout258.xml"/><Relationship Id="rId17" Type="http://schemas.openxmlformats.org/officeDocument/2006/relationships/slideLayout" Target="../slideLayouts/slideLayout259.xml"/><Relationship Id="rId18" Type="http://schemas.openxmlformats.org/officeDocument/2006/relationships/slideLayout" Target="../slideLayouts/slideLayout260.xml"/><Relationship Id="rId19" Type="http://schemas.openxmlformats.org/officeDocument/2006/relationships/slideLayout" Target="../slideLayouts/slideLayout2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smtClean="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smtClean="0"/>
              <a:t>Watson Data Platform / July, 2017 / © 2017 IBM Corporation</a:t>
            </a:r>
            <a:endParaRPr lang="en-US" dirty="0"/>
          </a:p>
        </p:txBody>
      </p:sp>
    </p:spTree>
    <p:extLst>
      <p:ext uri="{BB962C8B-B14F-4D97-AF65-F5344CB8AC3E}">
        <p14:creationId xmlns:p14="http://schemas.microsoft.com/office/powerpoint/2010/main" val="1174045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819"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822" r:id="rId34"/>
    <p:sldLayoutId id="2147483707" r:id="rId35"/>
    <p:sldLayoutId id="2147483828" r:id="rId36"/>
    <p:sldLayoutId id="2147483845" r:id="rId37"/>
    <p:sldLayoutId id="2147483896" r:id="rId38"/>
    <p:sldLayoutId id="2147483897" r:id="rId39"/>
    <p:sldLayoutId id="2147483913" r:id="rId40"/>
    <p:sldLayoutId id="2147484062" r:id="rId41"/>
  </p:sldLayoutIdLst>
  <p:timing>
    <p:tnLst>
      <p:par>
        <p:cTn id="1" dur="indefinite" restart="never" nodeType="tmRoot"/>
      </p:par>
    </p:tnLst>
  </p:timing>
  <p:hf sldNum="0"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72"/>
            <a:ext cx="4114800" cy="4491101"/>
          </a:xfrm>
          <a:prstGeom prst="rect">
            <a:avLst/>
          </a:prstGeom>
        </p:spPr>
        <p:txBody>
          <a:bodyPr vert="horz" lIns="0" tIns="0" rIns="0" bIns="0" rtlCol="0" anchor="t" anchorCtr="0">
            <a:noAutofit/>
          </a:bodyPr>
          <a:lstStyle/>
          <a:p>
            <a:r>
              <a:rPr lang="en-US" noProof="0" dirty="0" smtClean="0"/>
              <a:t>Click to edit Master title style</a:t>
            </a:r>
            <a:endParaRPr lang="en-US" noProof="0" dirty="0"/>
          </a:p>
        </p:txBody>
      </p:sp>
      <p:sp>
        <p:nvSpPr>
          <p:cNvPr id="3" name="Text Placeholder 2"/>
          <p:cNvSpPr>
            <a:spLocks noGrp="1"/>
          </p:cNvSpPr>
          <p:nvPr>
            <p:ph type="body" idx="1"/>
          </p:nvPr>
        </p:nvSpPr>
        <p:spPr>
          <a:xfrm>
            <a:off x="4800600" y="192028"/>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pPr defTabSz="685732"/>
            <a:fld id="{D0BE6F14-FF48-0F4F-A8AA-2E3F25371E4A}" type="slidenum">
              <a:rPr lang="en-US" smtClean="0">
                <a:solidFill>
                  <a:srgbClr val="000000"/>
                </a:solidFill>
              </a:rPr>
              <a:pPr defTabSz="685732"/>
              <a:t>‹#›</a:t>
            </a:fld>
            <a:endParaRPr lang="en-US">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pPr defTabSz="685732"/>
            <a:r>
              <a:rPr lang="de-DE" smtClean="0">
                <a:solidFill>
                  <a:srgbClr val="000000"/>
                </a:solidFill>
              </a:rPr>
              <a:t>Group Name / DOC ID / Month XX, 2017 / © 2017 IBM Corporation</a:t>
            </a:r>
            <a:endParaRPr lang="en-US">
              <a:solidFill>
                <a:srgbClr val="000000"/>
              </a:solidFill>
            </a:endParaRPr>
          </a:p>
        </p:txBody>
      </p:sp>
    </p:spTree>
    <p:extLst>
      <p:ext uri="{BB962C8B-B14F-4D97-AF65-F5344CB8AC3E}">
        <p14:creationId xmlns:p14="http://schemas.microsoft.com/office/powerpoint/2010/main" val="879201498"/>
      </p:ext>
    </p:extLst>
  </p:cSld>
  <p:clrMap bg1="lt1" tx1="dk1" bg2="lt2" tx2="dk2" accent1="accent1" accent2="accent2" accent3="accent3" accent4="accent4" accent5="accent5" accent6="accent6" hlink="hlink" folHlink="folHlink"/>
  <p:sldLayoutIdLst>
    <p:sldLayoutId id="2147483989" r:id="rId1"/>
    <p:sldLayoutId id="2147483990" r:id="rId2"/>
    <p:sldLayoutId id="2147483991" r:id="rId3"/>
    <p:sldLayoutId id="2147483992" r:id="rId4"/>
    <p:sldLayoutId id="2147483993" r:id="rId5"/>
    <p:sldLayoutId id="2147483994" r:id="rId6"/>
    <p:sldLayoutId id="2147483995" r:id="rId7"/>
    <p:sldLayoutId id="2147483996" r:id="rId8"/>
    <p:sldLayoutId id="2147483997" r:id="rId9"/>
    <p:sldLayoutId id="2147483998" r:id="rId10"/>
    <p:sldLayoutId id="2147483999" r:id="rId11"/>
    <p:sldLayoutId id="2147484000" r:id="rId12"/>
    <p:sldLayoutId id="2147484001" r:id="rId13"/>
    <p:sldLayoutId id="2147484002" r:id="rId14"/>
    <p:sldLayoutId id="2147484003" r:id="rId15"/>
    <p:sldLayoutId id="2147484004" r:id="rId16"/>
    <p:sldLayoutId id="2147484005" r:id="rId17"/>
    <p:sldLayoutId id="2147484006" r:id="rId18"/>
    <p:sldLayoutId id="2147484007" r:id="rId19"/>
    <p:sldLayoutId id="2147484008" r:id="rId20"/>
    <p:sldLayoutId id="2147484009" r:id="rId21"/>
    <p:sldLayoutId id="2147484010" r:id="rId22"/>
    <p:sldLayoutId id="2147484011" r:id="rId23"/>
    <p:sldLayoutId id="2147484012" r:id="rId24"/>
    <p:sldLayoutId id="2147484013" r:id="rId25"/>
    <p:sldLayoutId id="2147484014" r:id="rId26"/>
    <p:sldLayoutId id="2147484015" r:id="rId27"/>
    <p:sldLayoutId id="2147484016" r:id="rId28"/>
    <p:sldLayoutId id="2147484017" r:id="rId29"/>
    <p:sldLayoutId id="2147484018" r:id="rId30"/>
    <p:sldLayoutId id="2147484019" r:id="rId31"/>
    <p:sldLayoutId id="2147484020" r:id="rId32"/>
    <p:sldLayoutId id="2147484021" r:id="rId33"/>
    <p:sldLayoutId id="2147484022" r:id="rId34"/>
    <p:sldLayoutId id="2147484023" r:id="rId35"/>
    <p:sldLayoutId id="2147484024" r:id="rId36"/>
  </p:sldLayoutIdLst>
  <p:timing>
    <p:tnLst>
      <p:par>
        <p:cTn id="1" dur="indefinite" restart="never" nodeType="tmRoot"/>
      </p:par>
    </p:tnLst>
  </p:timing>
  <p:hf hdr="0" dt="0"/>
  <p:txStyles>
    <p:titleStyle>
      <a:lvl1pPr algn="l" defTabSz="457156"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56"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22" indent="-173022" algn="l" defTabSz="457156"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35" indent="-173022" algn="l" defTabSz="457156"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15" indent="-168259" algn="l" defTabSz="457156"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195" indent="-173022" algn="l" defTabSz="457156"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348" indent="-228576" algn="l" defTabSz="457156" rtl="0" eaLnBrk="1" latinLnBrk="0" hangingPunct="1">
        <a:spcBef>
          <a:spcPct val="20000"/>
        </a:spcBef>
        <a:buFont typeface="Arial"/>
        <a:buChar char="•"/>
        <a:defRPr sz="2000" kern="1200">
          <a:solidFill>
            <a:schemeClr val="tx1"/>
          </a:solidFill>
          <a:latin typeface="+mn-lt"/>
          <a:ea typeface="+mn-ea"/>
          <a:cs typeface="+mn-cs"/>
        </a:defRPr>
      </a:lvl6pPr>
      <a:lvl7pPr marL="2971504" indent="-228576" algn="l" defTabSz="457156" rtl="0" eaLnBrk="1" latinLnBrk="0" hangingPunct="1">
        <a:spcBef>
          <a:spcPct val="20000"/>
        </a:spcBef>
        <a:buFont typeface="Arial"/>
        <a:buChar char="•"/>
        <a:defRPr sz="2000" kern="1200">
          <a:solidFill>
            <a:schemeClr val="tx1"/>
          </a:solidFill>
          <a:latin typeface="+mn-lt"/>
          <a:ea typeface="+mn-ea"/>
          <a:cs typeface="+mn-cs"/>
        </a:defRPr>
      </a:lvl7pPr>
      <a:lvl8pPr marL="3428656" indent="-228576" algn="l" defTabSz="457156" rtl="0" eaLnBrk="1" latinLnBrk="0" hangingPunct="1">
        <a:spcBef>
          <a:spcPct val="20000"/>
        </a:spcBef>
        <a:buFont typeface="Arial"/>
        <a:buChar char="•"/>
        <a:defRPr sz="2000" kern="1200">
          <a:solidFill>
            <a:schemeClr val="tx1"/>
          </a:solidFill>
          <a:latin typeface="+mn-lt"/>
          <a:ea typeface="+mn-ea"/>
          <a:cs typeface="+mn-cs"/>
        </a:defRPr>
      </a:lvl8pPr>
      <a:lvl9pPr marL="3885812" indent="-228576" algn="l" defTabSz="457156"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56" rtl="0" eaLnBrk="1" latinLnBrk="0" hangingPunct="1">
        <a:defRPr sz="1800" kern="1200">
          <a:solidFill>
            <a:schemeClr val="tx1"/>
          </a:solidFill>
          <a:latin typeface="+mn-lt"/>
          <a:ea typeface="+mn-ea"/>
          <a:cs typeface="+mn-cs"/>
        </a:defRPr>
      </a:lvl1pPr>
      <a:lvl2pPr marL="457156" algn="l" defTabSz="457156" rtl="0" eaLnBrk="1" latinLnBrk="0" hangingPunct="1">
        <a:defRPr sz="1800" kern="1200">
          <a:solidFill>
            <a:schemeClr val="tx1"/>
          </a:solidFill>
          <a:latin typeface="+mn-lt"/>
          <a:ea typeface="+mn-ea"/>
          <a:cs typeface="+mn-cs"/>
        </a:defRPr>
      </a:lvl2pPr>
      <a:lvl3pPr marL="914308" algn="l" defTabSz="457156" rtl="0" eaLnBrk="1" latinLnBrk="0" hangingPunct="1">
        <a:defRPr sz="1800" kern="1200">
          <a:solidFill>
            <a:schemeClr val="tx1"/>
          </a:solidFill>
          <a:latin typeface="+mn-lt"/>
          <a:ea typeface="+mn-ea"/>
          <a:cs typeface="+mn-cs"/>
        </a:defRPr>
      </a:lvl3pPr>
      <a:lvl4pPr marL="1371464" algn="l" defTabSz="457156" rtl="0" eaLnBrk="1" latinLnBrk="0" hangingPunct="1">
        <a:defRPr sz="1800" kern="1200">
          <a:solidFill>
            <a:schemeClr val="tx1"/>
          </a:solidFill>
          <a:latin typeface="+mn-lt"/>
          <a:ea typeface="+mn-ea"/>
          <a:cs typeface="+mn-cs"/>
        </a:defRPr>
      </a:lvl4pPr>
      <a:lvl5pPr marL="1828616" algn="l" defTabSz="457156" rtl="0" eaLnBrk="1" latinLnBrk="0" hangingPunct="1">
        <a:defRPr sz="1800" kern="1200">
          <a:solidFill>
            <a:schemeClr val="tx1"/>
          </a:solidFill>
          <a:latin typeface="+mn-lt"/>
          <a:ea typeface="+mn-ea"/>
          <a:cs typeface="+mn-cs"/>
        </a:defRPr>
      </a:lvl5pPr>
      <a:lvl6pPr marL="2285772" algn="l" defTabSz="457156" rtl="0" eaLnBrk="1" latinLnBrk="0" hangingPunct="1">
        <a:defRPr sz="1800" kern="1200">
          <a:solidFill>
            <a:schemeClr val="tx1"/>
          </a:solidFill>
          <a:latin typeface="+mn-lt"/>
          <a:ea typeface="+mn-ea"/>
          <a:cs typeface="+mn-cs"/>
        </a:defRPr>
      </a:lvl6pPr>
      <a:lvl7pPr marL="2742924" algn="l" defTabSz="457156" rtl="0" eaLnBrk="1" latinLnBrk="0" hangingPunct="1">
        <a:defRPr sz="1800" kern="1200">
          <a:solidFill>
            <a:schemeClr val="tx1"/>
          </a:solidFill>
          <a:latin typeface="+mn-lt"/>
          <a:ea typeface="+mn-ea"/>
          <a:cs typeface="+mn-cs"/>
        </a:defRPr>
      </a:lvl7pPr>
      <a:lvl8pPr marL="3200080" algn="l" defTabSz="457156" rtl="0" eaLnBrk="1" latinLnBrk="0" hangingPunct="1">
        <a:defRPr sz="1800" kern="1200">
          <a:solidFill>
            <a:schemeClr val="tx1"/>
          </a:solidFill>
          <a:latin typeface="+mn-lt"/>
          <a:ea typeface="+mn-ea"/>
          <a:cs typeface="+mn-cs"/>
        </a:defRPr>
      </a:lvl8pPr>
      <a:lvl9pPr marL="3657235" algn="l" defTabSz="457156"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72"/>
            <a:ext cx="4114800" cy="4491101"/>
          </a:xfrm>
          <a:prstGeom prst="rect">
            <a:avLst/>
          </a:prstGeom>
        </p:spPr>
        <p:txBody>
          <a:bodyPr vert="horz" lIns="0" tIns="0" rIns="0" bIns="0" rtlCol="0" anchor="t" anchorCtr="0">
            <a:noAutofit/>
          </a:bodyPr>
          <a:lstStyle/>
          <a:p>
            <a:r>
              <a:rPr lang="en-US" noProof="0" smtClean="0"/>
              <a:t>Click to edit Master title style</a:t>
            </a:r>
            <a:endParaRPr lang="en-US" noProof="0" dirty="0"/>
          </a:p>
        </p:txBody>
      </p:sp>
      <p:sp>
        <p:nvSpPr>
          <p:cNvPr id="3" name="Text Placeholder 2"/>
          <p:cNvSpPr>
            <a:spLocks noGrp="1"/>
          </p:cNvSpPr>
          <p:nvPr>
            <p:ph type="body" idx="1"/>
          </p:nvPr>
        </p:nvSpPr>
        <p:spPr>
          <a:xfrm>
            <a:off x="4800600" y="192028"/>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pPr defTabSz="685732"/>
            <a:fld id="{3FD999D4-B456-9943-89B7-30D56181CE18}" type="slidenum">
              <a:rPr lang="en-US" smtClean="0">
                <a:solidFill>
                  <a:srgbClr val="FFFFFF"/>
                </a:solidFill>
              </a:rPr>
              <a:pPr defTabSz="685732"/>
              <a:t>‹#›</a:t>
            </a:fld>
            <a:endParaRPr lang="en-US">
              <a:solidFill>
                <a:srgbClr val="FFFFFF"/>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pPr defTabSz="685732"/>
            <a:r>
              <a:rPr lang="en-US" smtClean="0">
                <a:solidFill>
                  <a:srgbClr val="FFFFFF"/>
                </a:solidFill>
              </a:rPr>
              <a:t>Watson Data Platform/ July 17, 2017 / © 2017 IBM Corporation</a:t>
            </a:r>
            <a:endParaRPr lang="en-US">
              <a:solidFill>
                <a:srgbClr val="FFFFFF"/>
              </a:solidFill>
            </a:endParaRPr>
          </a:p>
        </p:txBody>
      </p:sp>
    </p:spTree>
    <p:extLst>
      <p:ext uri="{BB962C8B-B14F-4D97-AF65-F5344CB8AC3E}">
        <p14:creationId xmlns:p14="http://schemas.microsoft.com/office/powerpoint/2010/main" val="814064662"/>
      </p:ext>
    </p:extLst>
  </p:cSld>
  <p:clrMap bg1="lt1" tx1="dk1" bg2="lt2" tx2="dk2" accent1="accent1" accent2="accent2" accent3="accent3" accent4="accent4" accent5="accent5" accent6="accent6" hlink="hlink" folHlink="folHlink"/>
  <p:sldLayoutIdLst>
    <p:sldLayoutId id="2147484026" r:id="rId1"/>
    <p:sldLayoutId id="2147484027" r:id="rId2"/>
    <p:sldLayoutId id="2147484028" r:id="rId3"/>
    <p:sldLayoutId id="2147484029" r:id="rId4"/>
    <p:sldLayoutId id="2147484030" r:id="rId5"/>
    <p:sldLayoutId id="2147484031" r:id="rId6"/>
    <p:sldLayoutId id="2147484032" r:id="rId7"/>
    <p:sldLayoutId id="2147484033" r:id="rId8"/>
    <p:sldLayoutId id="2147484034" r:id="rId9"/>
    <p:sldLayoutId id="2147484035" r:id="rId10"/>
    <p:sldLayoutId id="2147484036" r:id="rId11"/>
    <p:sldLayoutId id="2147484037" r:id="rId12"/>
    <p:sldLayoutId id="2147484038" r:id="rId13"/>
    <p:sldLayoutId id="2147484039" r:id="rId14"/>
    <p:sldLayoutId id="2147484040" r:id="rId15"/>
    <p:sldLayoutId id="2147484041" r:id="rId16"/>
    <p:sldLayoutId id="2147484042" r:id="rId17"/>
    <p:sldLayoutId id="2147484043" r:id="rId18"/>
    <p:sldLayoutId id="2147484044" r:id="rId19"/>
    <p:sldLayoutId id="2147484045" r:id="rId20"/>
    <p:sldLayoutId id="2147484046" r:id="rId21"/>
    <p:sldLayoutId id="2147484047" r:id="rId22"/>
    <p:sldLayoutId id="2147484048" r:id="rId23"/>
    <p:sldLayoutId id="2147484049" r:id="rId24"/>
    <p:sldLayoutId id="2147484050" r:id="rId25"/>
    <p:sldLayoutId id="2147484051" r:id="rId26"/>
    <p:sldLayoutId id="2147484052" r:id="rId27"/>
    <p:sldLayoutId id="2147484053" r:id="rId28"/>
    <p:sldLayoutId id="2147484054" r:id="rId29"/>
    <p:sldLayoutId id="2147484055" r:id="rId30"/>
    <p:sldLayoutId id="2147484056" r:id="rId31"/>
    <p:sldLayoutId id="2147484057" r:id="rId32"/>
    <p:sldLayoutId id="2147484058" r:id="rId33"/>
    <p:sldLayoutId id="2147484059" r:id="rId34"/>
    <p:sldLayoutId id="2147484060" r:id="rId35"/>
    <p:sldLayoutId id="2147484061" r:id="rId36"/>
  </p:sldLayoutIdLst>
  <p:timing>
    <p:tnLst>
      <p:par>
        <p:cTn id="1" dur="indefinite" restart="never" nodeType="tmRoot"/>
      </p:par>
    </p:tnLst>
  </p:timing>
  <p:hf hdr="0" dt="0"/>
  <p:txStyles>
    <p:titleStyle>
      <a:lvl1pPr algn="l" defTabSz="457156"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56"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22" indent="-173022" algn="l" defTabSz="457156"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35" indent="-173022" algn="l" defTabSz="457156"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15" indent="-168259" algn="l" defTabSz="457156"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195" indent="-173022" algn="l" defTabSz="457156"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348" indent="-228576" algn="l" defTabSz="457156" rtl="0" eaLnBrk="1" latinLnBrk="0" hangingPunct="1">
        <a:spcBef>
          <a:spcPct val="20000"/>
        </a:spcBef>
        <a:buFont typeface="Arial"/>
        <a:buChar char="•"/>
        <a:defRPr sz="2000" kern="1200">
          <a:solidFill>
            <a:schemeClr val="tx1"/>
          </a:solidFill>
          <a:latin typeface="+mn-lt"/>
          <a:ea typeface="+mn-ea"/>
          <a:cs typeface="+mn-cs"/>
        </a:defRPr>
      </a:lvl6pPr>
      <a:lvl7pPr marL="2971504" indent="-228576" algn="l" defTabSz="457156" rtl="0" eaLnBrk="1" latinLnBrk="0" hangingPunct="1">
        <a:spcBef>
          <a:spcPct val="20000"/>
        </a:spcBef>
        <a:buFont typeface="Arial"/>
        <a:buChar char="•"/>
        <a:defRPr sz="2000" kern="1200">
          <a:solidFill>
            <a:schemeClr val="tx1"/>
          </a:solidFill>
          <a:latin typeface="+mn-lt"/>
          <a:ea typeface="+mn-ea"/>
          <a:cs typeface="+mn-cs"/>
        </a:defRPr>
      </a:lvl7pPr>
      <a:lvl8pPr marL="3428656" indent="-228576" algn="l" defTabSz="457156" rtl="0" eaLnBrk="1" latinLnBrk="0" hangingPunct="1">
        <a:spcBef>
          <a:spcPct val="20000"/>
        </a:spcBef>
        <a:buFont typeface="Arial"/>
        <a:buChar char="•"/>
        <a:defRPr sz="2000" kern="1200">
          <a:solidFill>
            <a:schemeClr val="tx1"/>
          </a:solidFill>
          <a:latin typeface="+mn-lt"/>
          <a:ea typeface="+mn-ea"/>
          <a:cs typeface="+mn-cs"/>
        </a:defRPr>
      </a:lvl8pPr>
      <a:lvl9pPr marL="3885812" indent="-228576" algn="l" defTabSz="457156"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56" rtl="0" eaLnBrk="1" latinLnBrk="0" hangingPunct="1">
        <a:defRPr sz="1800" kern="1200">
          <a:solidFill>
            <a:schemeClr val="tx1"/>
          </a:solidFill>
          <a:latin typeface="+mn-lt"/>
          <a:ea typeface="+mn-ea"/>
          <a:cs typeface="+mn-cs"/>
        </a:defRPr>
      </a:lvl1pPr>
      <a:lvl2pPr marL="457156" algn="l" defTabSz="457156" rtl="0" eaLnBrk="1" latinLnBrk="0" hangingPunct="1">
        <a:defRPr sz="1800" kern="1200">
          <a:solidFill>
            <a:schemeClr val="tx1"/>
          </a:solidFill>
          <a:latin typeface="+mn-lt"/>
          <a:ea typeface="+mn-ea"/>
          <a:cs typeface="+mn-cs"/>
        </a:defRPr>
      </a:lvl2pPr>
      <a:lvl3pPr marL="914308" algn="l" defTabSz="457156" rtl="0" eaLnBrk="1" latinLnBrk="0" hangingPunct="1">
        <a:defRPr sz="1800" kern="1200">
          <a:solidFill>
            <a:schemeClr val="tx1"/>
          </a:solidFill>
          <a:latin typeface="+mn-lt"/>
          <a:ea typeface="+mn-ea"/>
          <a:cs typeface="+mn-cs"/>
        </a:defRPr>
      </a:lvl3pPr>
      <a:lvl4pPr marL="1371464" algn="l" defTabSz="457156" rtl="0" eaLnBrk="1" latinLnBrk="0" hangingPunct="1">
        <a:defRPr sz="1800" kern="1200">
          <a:solidFill>
            <a:schemeClr val="tx1"/>
          </a:solidFill>
          <a:latin typeface="+mn-lt"/>
          <a:ea typeface="+mn-ea"/>
          <a:cs typeface="+mn-cs"/>
        </a:defRPr>
      </a:lvl4pPr>
      <a:lvl5pPr marL="1828616" algn="l" defTabSz="457156" rtl="0" eaLnBrk="1" latinLnBrk="0" hangingPunct="1">
        <a:defRPr sz="1800" kern="1200">
          <a:solidFill>
            <a:schemeClr val="tx1"/>
          </a:solidFill>
          <a:latin typeface="+mn-lt"/>
          <a:ea typeface="+mn-ea"/>
          <a:cs typeface="+mn-cs"/>
        </a:defRPr>
      </a:lvl5pPr>
      <a:lvl6pPr marL="2285772" algn="l" defTabSz="457156" rtl="0" eaLnBrk="1" latinLnBrk="0" hangingPunct="1">
        <a:defRPr sz="1800" kern="1200">
          <a:solidFill>
            <a:schemeClr val="tx1"/>
          </a:solidFill>
          <a:latin typeface="+mn-lt"/>
          <a:ea typeface="+mn-ea"/>
          <a:cs typeface="+mn-cs"/>
        </a:defRPr>
      </a:lvl6pPr>
      <a:lvl7pPr marL="2742924" algn="l" defTabSz="457156" rtl="0" eaLnBrk="1" latinLnBrk="0" hangingPunct="1">
        <a:defRPr sz="1800" kern="1200">
          <a:solidFill>
            <a:schemeClr val="tx1"/>
          </a:solidFill>
          <a:latin typeface="+mn-lt"/>
          <a:ea typeface="+mn-ea"/>
          <a:cs typeface="+mn-cs"/>
        </a:defRPr>
      </a:lvl7pPr>
      <a:lvl8pPr marL="3200080" algn="l" defTabSz="457156" rtl="0" eaLnBrk="1" latinLnBrk="0" hangingPunct="1">
        <a:defRPr sz="1800" kern="1200">
          <a:solidFill>
            <a:schemeClr val="tx1"/>
          </a:solidFill>
          <a:latin typeface="+mn-lt"/>
          <a:ea typeface="+mn-ea"/>
          <a:cs typeface="+mn-cs"/>
        </a:defRPr>
      </a:lvl8pPr>
      <a:lvl9pPr marL="3657235" algn="l" defTabSz="457156"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smtClean="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de-DE" smtClean="0"/>
              <a:t>Watson Data Platform / July, 2017 / © 2017 IBM Corporation</a:t>
            </a:r>
            <a:endParaRPr lang="en-US"/>
          </a:p>
        </p:txBody>
      </p:sp>
    </p:spTree>
    <p:extLst>
      <p:ext uri="{BB962C8B-B14F-4D97-AF65-F5344CB8AC3E}">
        <p14:creationId xmlns:p14="http://schemas.microsoft.com/office/powerpoint/2010/main" val="851100411"/>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818"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 id="2147483823" r:id="rId34"/>
    <p:sldLayoutId id="2147483744" r:id="rId35"/>
  </p:sldLayoutIdLst>
  <p:timing>
    <p:tnLst>
      <p:par>
        <p:cTn id="1" dur="indefinite" restart="never" nodeType="tmRoot"/>
      </p:par>
    </p:tnLst>
  </p:timing>
  <p:hf sldNum="0"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smtClean="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smtClean="0"/>
              <a:t>Watson Data Platform / July, 2017 / © 2017 IBM Corporation</a:t>
            </a:r>
            <a:endParaRPr lang="en-US"/>
          </a:p>
        </p:txBody>
      </p:sp>
    </p:spTree>
    <p:extLst>
      <p:ext uri="{BB962C8B-B14F-4D97-AF65-F5344CB8AC3E}">
        <p14:creationId xmlns:p14="http://schemas.microsoft.com/office/powerpoint/2010/main" val="1639731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 id="2147483771" r:id="rId26"/>
    <p:sldLayoutId id="2147483772" r:id="rId27"/>
    <p:sldLayoutId id="2147483773" r:id="rId28"/>
    <p:sldLayoutId id="2147483774" r:id="rId29"/>
    <p:sldLayoutId id="2147483775" r:id="rId30"/>
    <p:sldLayoutId id="2147483776" r:id="rId31"/>
    <p:sldLayoutId id="2147483777" r:id="rId32"/>
    <p:sldLayoutId id="2147483778" r:id="rId33"/>
    <p:sldLayoutId id="2147483824" r:id="rId34"/>
    <p:sldLayoutId id="2147483780" r:id="rId35"/>
  </p:sldLayoutIdLst>
  <p:timing>
    <p:tnLst>
      <p:par>
        <p:cTn id="1" dur="indefinite" restart="never" nodeType="tmRoot"/>
      </p:par>
    </p:tnLst>
  </p:timing>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smtClean="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smtClean="0"/>
              <a:t>Watson Data Platform / July, 2017 / © 2017 IBM Corporation</a:t>
            </a:r>
            <a:endParaRPr lang="en-US"/>
          </a:p>
        </p:txBody>
      </p:sp>
    </p:spTree>
    <p:extLst>
      <p:ext uri="{BB962C8B-B14F-4D97-AF65-F5344CB8AC3E}">
        <p14:creationId xmlns:p14="http://schemas.microsoft.com/office/powerpoint/2010/main" val="136730811"/>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817"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 id="2147483805" r:id="rId24"/>
    <p:sldLayoutId id="2147483806" r:id="rId25"/>
    <p:sldLayoutId id="2147483807" r:id="rId26"/>
    <p:sldLayoutId id="2147483808" r:id="rId27"/>
    <p:sldLayoutId id="2147483809" r:id="rId28"/>
    <p:sldLayoutId id="2147483810" r:id="rId29"/>
    <p:sldLayoutId id="2147483811" r:id="rId30"/>
    <p:sldLayoutId id="2147483812" r:id="rId31"/>
    <p:sldLayoutId id="2147483813" r:id="rId32"/>
    <p:sldLayoutId id="2147483814" r:id="rId33"/>
    <p:sldLayoutId id="2147483825" r:id="rId34"/>
    <p:sldLayoutId id="2147483816" r:id="rId35"/>
  </p:sldLayoutIdLst>
  <p:timing>
    <p:tnLst>
      <p:par>
        <p:cTn id="1" dur="indefinite" restart="never" nodeType="tmRoot"/>
      </p:par>
    </p:tnLst>
  </p:timing>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1D364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7755" y="268836"/>
            <a:ext cx="2103120" cy="4343400"/>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2577352" y="268836"/>
            <a:ext cx="2105840" cy="43434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820186936"/>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1" r:id="rId15"/>
    <p:sldLayoutId id="2147483862" r:id="rId16"/>
    <p:sldLayoutId id="2147483863" r:id="rId17"/>
    <p:sldLayoutId id="2147483864" r:id="rId18"/>
  </p:sldLayoutIdLst>
  <p:hf sldNum="0" hdr="0" dt="0"/>
  <p:txStyles>
    <p:titleStyle>
      <a:lvl1pPr algn="l" defTabSz="457178" rtl="0" eaLnBrk="1" latinLnBrk="0" hangingPunct="1">
        <a:lnSpc>
          <a:spcPct val="100000"/>
        </a:lnSpc>
        <a:spcBef>
          <a:spcPct val="0"/>
        </a:spcBef>
        <a:buNone/>
        <a:defRPr sz="2000" kern="1200">
          <a:solidFill>
            <a:schemeClr val="accent5"/>
          </a:solidFill>
          <a:latin typeface="Arial"/>
          <a:ea typeface="+mj-ea"/>
          <a:cs typeface="Arial"/>
        </a:defRPr>
      </a:lvl1pPr>
    </p:titleStyle>
    <p:bodyStyle>
      <a:lvl1pPr marL="0" indent="0" algn="l" defTabSz="457178" rtl="0" eaLnBrk="1" latinLnBrk="0" hangingPunct="1">
        <a:spcBef>
          <a:spcPts val="1500"/>
        </a:spcBef>
        <a:buFont typeface="Arial"/>
        <a:buNone/>
        <a:defRPr sz="2000" kern="1200">
          <a:solidFill>
            <a:srgbClr val="FFFFFF"/>
          </a:solidFill>
          <a:latin typeface="Arial"/>
          <a:ea typeface="+mn-ea"/>
          <a:cs typeface="Arial"/>
        </a:defRPr>
      </a:lvl1pPr>
      <a:lvl2pPr marL="173030" indent="-173030" algn="l" defTabSz="457178" rtl="0" eaLnBrk="1" latinLnBrk="0" hangingPunct="1">
        <a:spcBef>
          <a:spcPct val="20000"/>
        </a:spcBef>
        <a:buFont typeface="Arial"/>
        <a:buChar char="–"/>
        <a:defRPr sz="2000" kern="1200">
          <a:solidFill>
            <a:srgbClr val="FFFFFF"/>
          </a:solidFill>
          <a:latin typeface="Arial"/>
          <a:ea typeface="+mn-ea"/>
          <a:cs typeface="Arial"/>
        </a:defRPr>
      </a:lvl2pPr>
      <a:lvl3pPr marL="396855" indent="-173030" algn="l" defTabSz="457178" rtl="0" eaLnBrk="1" latinLnBrk="0" hangingPunct="1">
        <a:spcBef>
          <a:spcPct val="20000"/>
        </a:spcBef>
        <a:buFont typeface="Arial"/>
        <a:buChar char="•"/>
        <a:defRPr sz="2000" kern="1200">
          <a:solidFill>
            <a:srgbClr val="FFFFFF"/>
          </a:solidFill>
          <a:latin typeface="Arial"/>
          <a:ea typeface="+mn-ea"/>
          <a:cs typeface="Arial"/>
        </a:defRPr>
      </a:lvl3pPr>
      <a:lvl4pPr marL="625445" indent="-168267" algn="l" defTabSz="457178" rtl="0" eaLnBrk="1" latinLnBrk="0" hangingPunct="1">
        <a:spcBef>
          <a:spcPct val="20000"/>
        </a:spcBef>
        <a:buFont typeface="Arial"/>
        <a:buChar char="–"/>
        <a:defRPr sz="2000" kern="1200">
          <a:solidFill>
            <a:srgbClr val="FFFFFF"/>
          </a:solidFill>
          <a:latin typeface="Arial"/>
          <a:ea typeface="+mn-ea"/>
          <a:cs typeface="Arial"/>
        </a:defRPr>
      </a:lvl4pPr>
      <a:lvl5pPr marL="803235" indent="-173030" algn="l" defTabSz="457178" rtl="0" eaLnBrk="1" latinLnBrk="0" hangingPunct="1">
        <a:spcBef>
          <a:spcPct val="20000"/>
        </a:spcBef>
        <a:buFont typeface="Arial"/>
        <a:buChar char="»"/>
        <a:defRPr sz="2000" kern="1200">
          <a:solidFill>
            <a:srgbClr val="FFFFFF"/>
          </a:solidFill>
          <a:latin typeface="Arial"/>
          <a:ea typeface="+mn-ea"/>
          <a:cs typeface="Arial"/>
        </a:defRPr>
      </a:lvl5pPr>
      <a:lvl6pPr marL="2514474" indent="-228588" algn="l" defTabSz="457178" rtl="0" eaLnBrk="1" latinLnBrk="0" hangingPunct="1">
        <a:spcBef>
          <a:spcPct val="20000"/>
        </a:spcBef>
        <a:buFont typeface="Arial"/>
        <a:buChar char="•"/>
        <a:defRPr sz="2000" kern="1200">
          <a:solidFill>
            <a:schemeClr val="tx1"/>
          </a:solidFill>
          <a:latin typeface="+mn-lt"/>
          <a:ea typeface="+mn-ea"/>
          <a:cs typeface="+mn-cs"/>
        </a:defRPr>
      </a:lvl6pPr>
      <a:lvl7pPr marL="2971652" indent="-228588" algn="l" defTabSz="457178" rtl="0" eaLnBrk="1" latinLnBrk="0" hangingPunct="1">
        <a:spcBef>
          <a:spcPct val="20000"/>
        </a:spcBef>
        <a:buFont typeface="Arial"/>
        <a:buChar char="•"/>
        <a:defRPr sz="2000" kern="1200">
          <a:solidFill>
            <a:schemeClr val="tx1"/>
          </a:solidFill>
          <a:latin typeface="+mn-lt"/>
          <a:ea typeface="+mn-ea"/>
          <a:cs typeface="+mn-cs"/>
        </a:defRPr>
      </a:lvl7pPr>
      <a:lvl8pPr marL="3428829" indent="-228588" algn="l" defTabSz="457178" rtl="0" eaLnBrk="1" latinLnBrk="0" hangingPunct="1">
        <a:spcBef>
          <a:spcPct val="20000"/>
        </a:spcBef>
        <a:buFont typeface="Arial"/>
        <a:buChar char="•"/>
        <a:defRPr sz="2000" kern="1200">
          <a:solidFill>
            <a:schemeClr val="tx1"/>
          </a:solidFill>
          <a:latin typeface="+mn-lt"/>
          <a:ea typeface="+mn-ea"/>
          <a:cs typeface="+mn-cs"/>
        </a:defRPr>
      </a:lvl8pPr>
      <a:lvl9pPr marL="3886006" indent="-228588" algn="l" defTabSz="45717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5"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9"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4"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8" algn="l" defTabSz="457178"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1D364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7755" y="268836"/>
            <a:ext cx="2103120" cy="4343400"/>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2577350" y="268836"/>
            <a:ext cx="2105840" cy="43434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Box 3"/>
          <p:cNvSpPr txBox="1"/>
          <p:nvPr userDrawn="1"/>
        </p:nvSpPr>
        <p:spPr>
          <a:xfrm>
            <a:off x="193154" y="4806892"/>
            <a:ext cx="1031051" cy="230832"/>
          </a:xfrm>
          <a:prstGeom prst="rect">
            <a:avLst/>
          </a:prstGeom>
          <a:noFill/>
        </p:spPr>
        <p:txBody>
          <a:bodyPr wrap="none" rtlCol="0">
            <a:spAutoFit/>
          </a:bodyPr>
          <a:lstStyle/>
          <a:p>
            <a:pPr defTabSz="457200"/>
            <a:r>
              <a:rPr lang="en-US" sz="900" dirty="0" smtClean="0">
                <a:solidFill>
                  <a:srgbClr val="FFFFFF"/>
                </a:solidFill>
              </a:rPr>
              <a:t>IBM Confidential</a:t>
            </a:r>
            <a:endParaRPr lang="en-US" sz="900" dirty="0">
              <a:solidFill>
                <a:srgbClr val="FFFFFF"/>
              </a:solidFill>
            </a:endParaRPr>
          </a:p>
        </p:txBody>
      </p:sp>
      <p:sp>
        <p:nvSpPr>
          <p:cNvPr id="5" name="TextBox 4"/>
          <p:cNvSpPr txBox="1"/>
          <p:nvPr userDrawn="1"/>
        </p:nvSpPr>
        <p:spPr>
          <a:xfrm>
            <a:off x="8625281" y="4806892"/>
            <a:ext cx="341760" cy="246221"/>
          </a:xfrm>
          <a:prstGeom prst="rect">
            <a:avLst/>
          </a:prstGeom>
          <a:noFill/>
        </p:spPr>
        <p:txBody>
          <a:bodyPr wrap="none" rtlCol="0">
            <a:spAutoFit/>
          </a:bodyPr>
          <a:lstStyle/>
          <a:p>
            <a:pPr defTabSz="457200"/>
            <a:fld id="{701D4ADB-8160-A944-AA31-4CFF926F9614}" type="slidenum">
              <a:rPr lang="en-US" sz="1000" smtClean="0">
                <a:solidFill>
                  <a:srgbClr val="FFFFFF"/>
                </a:solidFill>
              </a:rPr>
              <a:pPr defTabSz="457200"/>
              <a:t>‹#›</a:t>
            </a:fld>
            <a:endParaRPr lang="en-US" sz="1100" dirty="0">
              <a:solidFill>
                <a:srgbClr val="FFFFFF"/>
              </a:solidFill>
            </a:endParaRPr>
          </a:p>
        </p:txBody>
      </p:sp>
    </p:spTree>
    <p:extLst>
      <p:ext uri="{BB962C8B-B14F-4D97-AF65-F5344CB8AC3E}">
        <p14:creationId xmlns:p14="http://schemas.microsoft.com/office/powerpoint/2010/main" val="1423474079"/>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 id="2147483879" r:id="rId14"/>
    <p:sldLayoutId id="2147483880" r:id="rId15"/>
    <p:sldLayoutId id="2147483881" r:id="rId16"/>
    <p:sldLayoutId id="2147483882" r:id="rId17"/>
    <p:sldLayoutId id="2147483883" r:id="rId18"/>
    <p:sldLayoutId id="2147483884" r:id="rId19"/>
    <p:sldLayoutId id="2147483885" r:id="rId20"/>
    <p:sldLayoutId id="2147483886" r:id="rId21"/>
    <p:sldLayoutId id="2147483887" r:id="rId22"/>
    <p:sldLayoutId id="2147483888" r:id="rId23"/>
    <p:sldLayoutId id="2147483889" r:id="rId24"/>
    <p:sldLayoutId id="2147483890" r:id="rId25"/>
    <p:sldLayoutId id="2147483891" r:id="rId26"/>
    <p:sldLayoutId id="2147483892" r:id="rId27"/>
    <p:sldLayoutId id="2147483893" r:id="rId28"/>
    <p:sldLayoutId id="2147483894" r:id="rId29"/>
  </p:sldLayoutIdLst>
  <p:timing>
    <p:tnLst>
      <p:par>
        <p:cTn id="1" dur="indefinite" restart="never" nodeType="tmRoot"/>
      </p:par>
    </p:tnLst>
  </p:timing>
  <p:hf hdr="0" ftr="0" dt="0"/>
  <p:txStyles>
    <p:titleStyle>
      <a:lvl1pPr algn="l" defTabSz="457200" rtl="0" eaLnBrk="1" latinLnBrk="0" hangingPunct="1">
        <a:lnSpc>
          <a:spcPct val="100000"/>
        </a:lnSpc>
        <a:spcBef>
          <a:spcPct val="0"/>
        </a:spcBef>
        <a:buNone/>
        <a:defRPr sz="2000" kern="1200">
          <a:solidFill>
            <a:schemeClr val="accent3"/>
          </a:solidFill>
          <a:latin typeface="Arial"/>
          <a:ea typeface="+mj-ea"/>
          <a:cs typeface="Arial"/>
        </a:defRPr>
      </a:lvl1pPr>
    </p:titleStyle>
    <p:bodyStyle>
      <a:lvl1pPr marL="0" indent="0" algn="l" defTabSz="457200" rtl="0" eaLnBrk="1" latinLnBrk="0" hangingPunct="1">
        <a:spcBef>
          <a:spcPts val="1500"/>
        </a:spcBef>
        <a:buFont typeface="Arial"/>
        <a:buNone/>
        <a:defRPr sz="2000" kern="1200">
          <a:solidFill>
            <a:srgbClr val="FFFFFF"/>
          </a:solidFill>
          <a:latin typeface="Arial"/>
          <a:ea typeface="+mn-ea"/>
          <a:cs typeface="Arial"/>
        </a:defRPr>
      </a:lvl1pPr>
      <a:lvl2pPr marL="173038" indent="-173038"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396875" indent="-173038"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625475" indent="-168275"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803275" indent="-173038"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bwMode="auto">
          <a:xfrm>
            <a:off x="303212" y="282318"/>
            <a:ext cx="8229600" cy="320378"/>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anchor="ctr" anchorCtr="0" compatLnSpc="1">
            <a:prstTxWarp prst="textNoShape">
              <a:avLst/>
            </a:prstTxWarp>
          </a:bodyPr>
          <a:lstStyle/>
          <a:p>
            <a:pPr lvl="0"/>
            <a:r>
              <a:rPr lang="en-US"/>
              <a:t>Click to edit Master title style</a:t>
            </a:r>
          </a:p>
        </p:txBody>
      </p:sp>
      <p:sp>
        <p:nvSpPr>
          <p:cNvPr id="17411" name="Rectangle 3"/>
          <p:cNvSpPr>
            <a:spLocks noGrp="1" noChangeArrowheads="1"/>
          </p:cNvSpPr>
          <p:nvPr>
            <p:ph type="body" idx="1"/>
          </p:nvPr>
        </p:nvSpPr>
        <p:spPr bwMode="auto">
          <a:xfrm>
            <a:off x="457200" y="1714512"/>
            <a:ext cx="3886200" cy="2880233"/>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anchor="t" anchorCtr="0" compatLnSpc="1">
            <a:prstTxWarp prst="textNoShape">
              <a:avLst/>
            </a:prstTxWarp>
          </a:bodyPr>
          <a:lstStyle/>
          <a:p>
            <a:pPr lvl="0"/>
            <a:r>
              <a:rPr lang="en-US"/>
              <a:t>Click to edit Master text styles</a:t>
            </a:r>
          </a:p>
          <a:p>
            <a:pPr lvl="0"/>
            <a:r>
              <a:rPr lang="en-US"/>
              <a:t>Second level</a:t>
            </a:r>
          </a:p>
          <a:p>
            <a:pPr lvl="1"/>
            <a:r>
              <a:rPr lang="en-US"/>
              <a:t>Third level</a:t>
            </a:r>
          </a:p>
        </p:txBody>
      </p:sp>
      <p:sp>
        <p:nvSpPr>
          <p:cNvPr id="17413" name="Rectangle 5"/>
          <p:cNvSpPr>
            <a:spLocks noGrp="1" noChangeArrowheads="1"/>
          </p:cNvSpPr>
          <p:nvPr>
            <p:ph type="ftr" sz="quarter" idx="3"/>
          </p:nvPr>
        </p:nvSpPr>
        <p:spPr bwMode="auto">
          <a:xfrm>
            <a:off x="457201" y="4743834"/>
            <a:ext cx="5562600" cy="172876"/>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anchor="t" anchorCtr="0" compatLnSpc="1">
            <a:prstTxWarp prst="textNoShape">
              <a:avLst/>
            </a:prstTxWarp>
          </a:bodyPr>
          <a:lstStyle>
            <a:lvl1pPr eaLnBrk="0" hangingPunct="0">
              <a:defRPr sz="875" smtClean="0">
                <a:solidFill>
                  <a:srgbClr val="004266"/>
                </a:solidFill>
              </a:defRPr>
            </a:lvl1pPr>
          </a:lstStyle>
          <a:p>
            <a:pPr defTabSz="914171" fontAlgn="base">
              <a:spcBef>
                <a:spcPct val="0"/>
              </a:spcBef>
              <a:spcAft>
                <a:spcPct val="0"/>
              </a:spcAft>
              <a:defRPr/>
            </a:pPr>
            <a:r>
              <a:rPr lang="en-US" smtClean="0">
                <a:ea typeface="ヒラギノ角ゴ Pro W3" charset="0"/>
                <a:cs typeface="ヒラギノ角ゴ Pro W3" charset="0"/>
              </a:rPr>
              <a:t>© 2014 International Business Machines Corporation</a:t>
            </a:r>
            <a:endParaRPr lang="en-US">
              <a:ea typeface="ヒラギノ角ゴ Pro W3" charset="0"/>
              <a:cs typeface="ヒラギノ角ゴ Pro W3" charset="0"/>
            </a:endParaRPr>
          </a:p>
        </p:txBody>
      </p:sp>
      <p:sp>
        <p:nvSpPr>
          <p:cNvPr id="17414" name="Rectangle 6"/>
          <p:cNvSpPr>
            <a:spLocks noGrp="1" noChangeArrowheads="1"/>
          </p:cNvSpPr>
          <p:nvPr>
            <p:ph type="sldNum" sz="quarter" idx="4"/>
          </p:nvPr>
        </p:nvSpPr>
        <p:spPr bwMode="auto">
          <a:xfrm>
            <a:off x="303213" y="4970626"/>
            <a:ext cx="2133600" cy="172876"/>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anchor="t" anchorCtr="0" compatLnSpc="1">
            <a:prstTxWarp prst="textNoShape">
              <a:avLst/>
            </a:prstTxWarp>
          </a:bodyPr>
          <a:lstStyle>
            <a:lvl1pPr algn="r" eaLnBrk="0" hangingPunct="0">
              <a:defRPr sz="875" smtClean="0">
                <a:solidFill>
                  <a:srgbClr val="004266"/>
                </a:solidFill>
              </a:defRPr>
            </a:lvl1pPr>
          </a:lstStyle>
          <a:p>
            <a:pPr defTabSz="914171" fontAlgn="base">
              <a:spcBef>
                <a:spcPct val="0"/>
              </a:spcBef>
              <a:spcAft>
                <a:spcPct val="0"/>
              </a:spcAft>
              <a:defRPr/>
            </a:pPr>
            <a:fld id="{56B483B5-D3B0-674A-8E18-AED1BCDC0A87}" type="slidenum">
              <a:rPr lang="en-US" smtClean="0">
                <a:ea typeface="ヒラギノ角ゴ Pro W3" charset="0"/>
                <a:cs typeface="ヒラギノ角ゴ Pro W3" charset="0"/>
              </a:rPr>
              <a:pPr defTabSz="914171" fontAlgn="base">
                <a:spcBef>
                  <a:spcPct val="0"/>
                </a:spcBef>
                <a:spcAft>
                  <a:spcPct val="0"/>
                </a:spcAft>
                <a:defRPr/>
              </a:pPr>
              <a:t>‹#›</a:t>
            </a:fld>
            <a:endParaRPr lang="en-US">
              <a:ea typeface="ヒラギノ角ゴ Pro W3" charset="0"/>
              <a:cs typeface="ヒラギノ角ゴ Pro W3" charset="0"/>
            </a:endParaRPr>
          </a:p>
        </p:txBody>
      </p:sp>
      <p:pic>
        <p:nvPicPr>
          <p:cNvPr id="1032" name="Picture 8" descr="IBM_logo_blue"/>
          <p:cNvPicPr>
            <a:picLocks noChangeAspect="1" noChangeArrowheads="1"/>
          </p:cNvPicPr>
          <p:nvPr userDrawn="1"/>
        </p:nvPicPr>
        <p:blipFill>
          <a:blip r:embed="rId15">
            <a:extLst>
              <a:ext uri="{28A0092B-C50C-407E-A947-70E740481C1C}">
                <a14:useLocalDpi xmlns:a14="http://schemas.microsoft.com/office/drawing/2010/main"/>
              </a:ext>
            </a:extLst>
          </a:blip>
          <a:srcRect/>
          <a:stretch>
            <a:fillRect/>
          </a:stretch>
        </p:blipFill>
        <p:spPr bwMode="auto">
          <a:xfrm>
            <a:off x="8299452" y="282315"/>
            <a:ext cx="466725" cy="188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4430803"/>
      </p:ext>
    </p:extLst>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Lst>
  <p:txStyles>
    <p:titleStyle>
      <a:lvl1pPr algn="l" rtl="0" eaLnBrk="1" fontAlgn="base" hangingPunct="1">
        <a:spcBef>
          <a:spcPct val="0"/>
        </a:spcBef>
        <a:spcAft>
          <a:spcPct val="0"/>
        </a:spcAft>
        <a:defRPr sz="2813" b="1">
          <a:solidFill>
            <a:srgbClr val="004266"/>
          </a:solidFill>
          <a:latin typeface="+mj-lt"/>
          <a:ea typeface="+mj-ea"/>
          <a:cs typeface="ＭＳ Ｐゴシック" charset="0"/>
        </a:defRPr>
      </a:lvl1pPr>
      <a:lvl2pPr algn="l" rtl="0" eaLnBrk="1" fontAlgn="base" hangingPunct="1">
        <a:spcBef>
          <a:spcPct val="0"/>
        </a:spcBef>
        <a:spcAft>
          <a:spcPct val="0"/>
        </a:spcAft>
        <a:defRPr sz="2813" b="1">
          <a:solidFill>
            <a:srgbClr val="004266"/>
          </a:solidFill>
          <a:latin typeface="Arial" charset="0"/>
          <a:ea typeface="ＭＳ Ｐゴシック" charset="0"/>
          <a:cs typeface="ＭＳ Ｐゴシック" charset="0"/>
        </a:defRPr>
      </a:lvl2pPr>
      <a:lvl3pPr algn="l" rtl="0" eaLnBrk="1" fontAlgn="base" hangingPunct="1">
        <a:spcBef>
          <a:spcPct val="0"/>
        </a:spcBef>
        <a:spcAft>
          <a:spcPct val="0"/>
        </a:spcAft>
        <a:defRPr sz="2813" b="1">
          <a:solidFill>
            <a:srgbClr val="004266"/>
          </a:solidFill>
          <a:latin typeface="Arial" charset="0"/>
          <a:ea typeface="ＭＳ Ｐゴシック" charset="0"/>
          <a:cs typeface="ＭＳ Ｐゴシック" charset="0"/>
        </a:defRPr>
      </a:lvl3pPr>
      <a:lvl4pPr algn="l" rtl="0" eaLnBrk="1" fontAlgn="base" hangingPunct="1">
        <a:spcBef>
          <a:spcPct val="0"/>
        </a:spcBef>
        <a:spcAft>
          <a:spcPct val="0"/>
        </a:spcAft>
        <a:defRPr sz="2813" b="1">
          <a:solidFill>
            <a:srgbClr val="004266"/>
          </a:solidFill>
          <a:latin typeface="Arial" charset="0"/>
          <a:ea typeface="ＭＳ Ｐゴシック" charset="0"/>
          <a:cs typeface="ＭＳ Ｐゴシック" charset="0"/>
        </a:defRPr>
      </a:lvl4pPr>
      <a:lvl5pPr algn="l" rtl="0" eaLnBrk="1" fontAlgn="base" hangingPunct="1">
        <a:spcBef>
          <a:spcPct val="0"/>
        </a:spcBef>
        <a:spcAft>
          <a:spcPct val="0"/>
        </a:spcAft>
        <a:defRPr sz="2813" b="1">
          <a:solidFill>
            <a:srgbClr val="004266"/>
          </a:solidFill>
          <a:latin typeface="Arial" charset="0"/>
          <a:ea typeface="ＭＳ Ｐゴシック" charset="0"/>
          <a:cs typeface="ＭＳ Ｐゴシック" charset="0"/>
        </a:defRPr>
      </a:lvl5pPr>
      <a:lvl6pPr marL="456674" algn="l" rtl="0" eaLnBrk="1" fontAlgn="base" hangingPunct="1">
        <a:spcBef>
          <a:spcPct val="0"/>
        </a:spcBef>
        <a:spcAft>
          <a:spcPct val="0"/>
        </a:spcAft>
        <a:defRPr sz="2813" b="1">
          <a:solidFill>
            <a:srgbClr val="004266"/>
          </a:solidFill>
          <a:latin typeface="Arial" charset="0"/>
          <a:ea typeface="ＭＳ Ｐゴシック" charset="0"/>
        </a:defRPr>
      </a:lvl6pPr>
      <a:lvl7pPr marL="913347" algn="l" rtl="0" eaLnBrk="1" fontAlgn="base" hangingPunct="1">
        <a:spcBef>
          <a:spcPct val="0"/>
        </a:spcBef>
        <a:spcAft>
          <a:spcPct val="0"/>
        </a:spcAft>
        <a:defRPr sz="2813" b="1">
          <a:solidFill>
            <a:srgbClr val="004266"/>
          </a:solidFill>
          <a:latin typeface="Arial" charset="0"/>
          <a:ea typeface="ＭＳ Ｐゴシック" charset="0"/>
        </a:defRPr>
      </a:lvl7pPr>
      <a:lvl8pPr marL="1370021" algn="l" rtl="0" eaLnBrk="1" fontAlgn="base" hangingPunct="1">
        <a:spcBef>
          <a:spcPct val="0"/>
        </a:spcBef>
        <a:spcAft>
          <a:spcPct val="0"/>
        </a:spcAft>
        <a:defRPr sz="2813" b="1">
          <a:solidFill>
            <a:srgbClr val="004266"/>
          </a:solidFill>
          <a:latin typeface="Arial" charset="0"/>
          <a:ea typeface="ＭＳ Ｐゴシック" charset="0"/>
        </a:defRPr>
      </a:lvl8pPr>
      <a:lvl9pPr marL="1826693" algn="l" rtl="0" eaLnBrk="1" fontAlgn="base" hangingPunct="1">
        <a:spcBef>
          <a:spcPct val="0"/>
        </a:spcBef>
        <a:spcAft>
          <a:spcPct val="0"/>
        </a:spcAft>
        <a:defRPr sz="2813" b="1">
          <a:solidFill>
            <a:srgbClr val="004266"/>
          </a:solidFill>
          <a:latin typeface="Arial" charset="0"/>
          <a:ea typeface="ＭＳ Ｐゴシック" charset="0"/>
        </a:defRPr>
      </a:lvl9pPr>
    </p:titleStyle>
    <p:bodyStyle>
      <a:lvl1pPr marL="231506" indent="-231506" algn="l" rtl="0" eaLnBrk="1" fontAlgn="base" hangingPunct="1">
        <a:spcBef>
          <a:spcPct val="20000"/>
        </a:spcBef>
        <a:spcAft>
          <a:spcPct val="0"/>
        </a:spcAft>
        <a:buChar char="•"/>
        <a:defRPr sz="2000">
          <a:solidFill>
            <a:srgbClr val="004266"/>
          </a:solidFill>
          <a:latin typeface="+mn-lt"/>
          <a:ea typeface="+mn-ea"/>
          <a:cs typeface="ＭＳ Ｐゴシック" charset="0"/>
        </a:defRPr>
      </a:lvl1pPr>
      <a:lvl2pPr marL="742095" indent="-396417" algn="l" rtl="0" eaLnBrk="1" fontAlgn="base" hangingPunct="1">
        <a:spcBef>
          <a:spcPct val="20000"/>
        </a:spcBef>
        <a:spcAft>
          <a:spcPct val="0"/>
        </a:spcAft>
        <a:buFont typeface="Arial" charset="0"/>
        <a:buChar char="–"/>
        <a:defRPr sz="2000">
          <a:solidFill>
            <a:srgbClr val="004266"/>
          </a:solidFill>
          <a:latin typeface="+mn-lt"/>
          <a:ea typeface="+mn-ea"/>
        </a:defRPr>
      </a:lvl2pPr>
      <a:lvl3pPr marL="1141681" indent="-228336" algn="l" rtl="0" eaLnBrk="1" fontAlgn="base" hangingPunct="1">
        <a:spcBef>
          <a:spcPct val="20000"/>
        </a:spcBef>
        <a:spcAft>
          <a:spcPct val="0"/>
        </a:spcAft>
        <a:buFont typeface="Arial" charset="0"/>
        <a:buChar char="–"/>
        <a:defRPr sz="2000">
          <a:solidFill>
            <a:schemeClr val="tx1"/>
          </a:solidFill>
          <a:latin typeface="+mn-lt"/>
          <a:ea typeface="+mn-ea"/>
        </a:defRPr>
      </a:lvl3pPr>
      <a:lvl4pPr marL="1598355" indent="-228336" algn="l" rtl="0" eaLnBrk="1" fontAlgn="base" hangingPunct="1">
        <a:spcBef>
          <a:spcPct val="20000"/>
        </a:spcBef>
        <a:spcAft>
          <a:spcPct val="0"/>
        </a:spcAft>
        <a:buChar char="–"/>
        <a:defRPr sz="2000">
          <a:solidFill>
            <a:schemeClr val="tx1"/>
          </a:solidFill>
          <a:latin typeface="+mn-lt"/>
          <a:ea typeface="+mn-ea"/>
        </a:defRPr>
      </a:lvl4pPr>
      <a:lvl5pPr marL="2055030" indent="-228336" algn="l" rtl="0" eaLnBrk="1" fontAlgn="base" hangingPunct="1">
        <a:spcBef>
          <a:spcPct val="20000"/>
        </a:spcBef>
        <a:spcAft>
          <a:spcPct val="0"/>
        </a:spcAft>
        <a:buChar char="»"/>
        <a:defRPr sz="2000">
          <a:solidFill>
            <a:schemeClr val="tx1"/>
          </a:solidFill>
          <a:latin typeface="+mn-lt"/>
          <a:ea typeface="+mn-ea"/>
        </a:defRPr>
      </a:lvl5pPr>
      <a:lvl6pPr marL="2511700" indent="-228336" algn="l" rtl="0" eaLnBrk="1" fontAlgn="base" hangingPunct="1">
        <a:spcBef>
          <a:spcPct val="20000"/>
        </a:spcBef>
        <a:spcAft>
          <a:spcPct val="0"/>
        </a:spcAft>
        <a:buChar char="»"/>
        <a:defRPr sz="2000">
          <a:solidFill>
            <a:schemeClr val="tx1"/>
          </a:solidFill>
          <a:latin typeface="+mn-lt"/>
          <a:ea typeface="+mn-ea"/>
        </a:defRPr>
      </a:lvl6pPr>
      <a:lvl7pPr marL="2968376" indent="-228336" algn="l" rtl="0" eaLnBrk="1" fontAlgn="base" hangingPunct="1">
        <a:spcBef>
          <a:spcPct val="20000"/>
        </a:spcBef>
        <a:spcAft>
          <a:spcPct val="0"/>
        </a:spcAft>
        <a:buChar char="»"/>
        <a:defRPr sz="2000">
          <a:solidFill>
            <a:schemeClr val="tx1"/>
          </a:solidFill>
          <a:latin typeface="+mn-lt"/>
          <a:ea typeface="+mn-ea"/>
        </a:defRPr>
      </a:lvl7pPr>
      <a:lvl8pPr marL="3425048" indent="-228336" algn="l" rtl="0" eaLnBrk="1" fontAlgn="base" hangingPunct="1">
        <a:spcBef>
          <a:spcPct val="20000"/>
        </a:spcBef>
        <a:spcAft>
          <a:spcPct val="0"/>
        </a:spcAft>
        <a:buChar char="»"/>
        <a:defRPr sz="2000">
          <a:solidFill>
            <a:schemeClr val="tx1"/>
          </a:solidFill>
          <a:latin typeface="+mn-lt"/>
          <a:ea typeface="+mn-ea"/>
        </a:defRPr>
      </a:lvl8pPr>
      <a:lvl9pPr marL="3881720" indent="-228336"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6674" rtl="0" eaLnBrk="1" latinLnBrk="0" hangingPunct="1">
        <a:defRPr sz="1813" kern="1200">
          <a:solidFill>
            <a:schemeClr val="tx1"/>
          </a:solidFill>
          <a:latin typeface="+mn-lt"/>
          <a:ea typeface="+mn-ea"/>
          <a:cs typeface="+mn-cs"/>
        </a:defRPr>
      </a:lvl1pPr>
      <a:lvl2pPr marL="456674" algn="l" defTabSz="456674" rtl="0" eaLnBrk="1" latinLnBrk="0" hangingPunct="1">
        <a:defRPr sz="1813" kern="1200">
          <a:solidFill>
            <a:schemeClr val="tx1"/>
          </a:solidFill>
          <a:latin typeface="+mn-lt"/>
          <a:ea typeface="+mn-ea"/>
          <a:cs typeface="+mn-cs"/>
        </a:defRPr>
      </a:lvl2pPr>
      <a:lvl3pPr marL="913347" algn="l" defTabSz="456674" rtl="0" eaLnBrk="1" latinLnBrk="0" hangingPunct="1">
        <a:defRPr sz="1813" kern="1200">
          <a:solidFill>
            <a:schemeClr val="tx1"/>
          </a:solidFill>
          <a:latin typeface="+mn-lt"/>
          <a:ea typeface="+mn-ea"/>
          <a:cs typeface="+mn-cs"/>
        </a:defRPr>
      </a:lvl3pPr>
      <a:lvl4pPr marL="1370021" algn="l" defTabSz="456674" rtl="0" eaLnBrk="1" latinLnBrk="0" hangingPunct="1">
        <a:defRPr sz="1813" kern="1200">
          <a:solidFill>
            <a:schemeClr val="tx1"/>
          </a:solidFill>
          <a:latin typeface="+mn-lt"/>
          <a:ea typeface="+mn-ea"/>
          <a:cs typeface="+mn-cs"/>
        </a:defRPr>
      </a:lvl4pPr>
      <a:lvl5pPr marL="1826693" algn="l" defTabSz="456674" rtl="0" eaLnBrk="1" latinLnBrk="0" hangingPunct="1">
        <a:defRPr sz="1813" kern="1200">
          <a:solidFill>
            <a:schemeClr val="tx1"/>
          </a:solidFill>
          <a:latin typeface="+mn-lt"/>
          <a:ea typeface="+mn-ea"/>
          <a:cs typeface="+mn-cs"/>
        </a:defRPr>
      </a:lvl5pPr>
      <a:lvl6pPr marL="2283367" algn="l" defTabSz="456674" rtl="0" eaLnBrk="1" latinLnBrk="0" hangingPunct="1">
        <a:defRPr sz="1813" kern="1200">
          <a:solidFill>
            <a:schemeClr val="tx1"/>
          </a:solidFill>
          <a:latin typeface="+mn-lt"/>
          <a:ea typeface="+mn-ea"/>
          <a:cs typeface="+mn-cs"/>
        </a:defRPr>
      </a:lvl6pPr>
      <a:lvl7pPr marL="2740038" algn="l" defTabSz="456674" rtl="0" eaLnBrk="1" latinLnBrk="0" hangingPunct="1">
        <a:defRPr sz="1813" kern="1200">
          <a:solidFill>
            <a:schemeClr val="tx1"/>
          </a:solidFill>
          <a:latin typeface="+mn-lt"/>
          <a:ea typeface="+mn-ea"/>
          <a:cs typeface="+mn-cs"/>
        </a:defRPr>
      </a:lvl7pPr>
      <a:lvl8pPr marL="3196710" algn="l" defTabSz="456674" rtl="0" eaLnBrk="1" latinLnBrk="0" hangingPunct="1">
        <a:defRPr sz="1813" kern="1200">
          <a:solidFill>
            <a:schemeClr val="tx1"/>
          </a:solidFill>
          <a:latin typeface="+mn-lt"/>
          <a:ea typeface="+mn-ea"/>
          <a:cs typeface="+mn-cs"/>
        </a:defRPr>
      </a:lvl8pPr>
      <a:lvl9pPr marL="3653385" algn="l" defTabSz="456674" rtl="0" eaLnBrk="1" latinLnBrk="0" hangingPunct="1">
        <a:defRPr sz="1813"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72"/>
            <a:ext cx="4114800" cy="4491101"/>
          </a:xfrm>
          <a:prstGeom prst="rect">
            <a:avLst/>
          </a:prstGeom>
        </p:spPr>
        <p:txBody>
          <a:bodyPr vert="horz" lIns="0" tIns="0" rIns="0" bIns="0" rtlCol="0" anchor="t" anchorCtr="0">
            <a:noAutofit/>
          </a:bodyPr>
          <a:lstStyle/>
          <a:p>
            <a:r>
              <a:rPr lang="en-US" noProof="0" dirty="0" smtClean="0"/>
              <a:t>Click to edit Master title style</a:t>
            </a:r>
            <a:endParaRPr lang="en-US" noProof="0" dirty="0"/>
          </a:p>
        </p:txBody>
      </p:sp>
      <p:sp>
        <p:nvSpPr>
          <p:cNvPr id="3" name="Text Placeholder 2"/>
          <p:cNvSpPr>
            <a:spLocks noGrp="1"/>
          </p:cNvSpPr>
          <p:nvPr>
            <p:ph type="body" idx="1"/>
          </p:nvPr>
        </p:nvSpPr>
        <p:spPr>
          <a:xfrm>
            <a:off x="4800600" y="192028"/>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pPr defTabSz="685732"/>
            <a:fld id="{D0BE6F14-FF48-0F4F-A8AA-2E3F25371E4A}" type="slidenum">
              <a:rPr lang="en-US" smtClean="0">
                <a:solidFill>
                  <a:srgbClr val="000000"/>
                </a:solidFill>
              </a:rPr>
              <a:pPr defTabSz="685732"/>
              <a:t>‹#›</a:t>
            </a:fld>
            <a:endParaRPr lang="en-US">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pPr defTabSz="685732"/>
            <a:r>
              <a:rPr lang="de-DE" smtClean="0">
                <a:solidFill>
                  <a:srgbClr val="000000"/>
                </a:solidFill>
              </a:rPr>
              <a:t>Group Name / DOC ID / Month XX, 2017 / © 2017 IBM Corporation</a:t>
            </a:r>
            <a:endParaRPr lang="en-US">
              <a:solidFill>
                <a:srgbClr val="000000"/>
              </a:solidFill>
            </a:endParaRPr>
          </a:p>
        </p:txBody>
      </p:sp>
    </p:spTree>
    <p:extLst>
      <p:ext uri="{BB962C8B-B14F-4D97-AF65-F5344CB8AC3E}">
        <p14:creationId xmlns:p14="http://schemas.microsoft.com/office/powerpoint/2010/main" val="114364265"/>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 id="2147483927" r:id="rId13"/>
    <p:sldLayoutId id="2147483928" r:id="rId14"/>
    <p:sldLayoutId id="2147483929" r:id="rId15"/>
    <p:sldLayoutId id="2147483930" r:id="rId16"/>
    <p:sldLayoutId id="2147483931" r:id="rId17"/>
    <p:sldLayoutId id="2147483932" r:id="rId18"/>
    <p:sldLayoutId id="2147483933" r:id="rId19"/>
    <p:sldLayoutId id="2147483934" r:id="rId20"/>
    <p:sldLayoutId id="2147483935" r:id="rId21"/>
    <p:sldLayoutId id="2147483936" r:id="rId22"/>
    <p:sldLayoutId id="2147483937" r:id="rId23"/>
    <p:sldLayoutId id="2147483938" r:id="rId24"/>
    <p:sldLayoutId id="2147483939" r:id="rId25"/>
    <p:sldLayoutId id="2147483940" r:id="rId26"/>
    <p:sldLayoutId id="2147483941" r:id="rId27"/>
    <p:sldLayoutId id="2147483942" r:id="rId28"/>
    <p:sldLayoutId id="2147483943" r:id="rId29"/>
    <p:sldLayoutId id="2147483944" r:id="rId30"/>
    <p:sldLayoutId id="2147483945" r:id="rId31"/>
    <p:sldLayoutId id="2147483946" r:id="rId32"/>
    <p:sldLayoutId id="2147483947" r:id="rId33"/>
    <p:sldLayoutId id="2147483948" r:id="rId34"/>
    <p:sldLayoutId id="2147483949" r:id="rId35"/>
    <p:sldLayoutId id="2147483950" r:id="rId36"/>
  </p:sldLayoutIdLst>
  <p:timing>
    <p:tnLst>
      <p:par>
        <p:cTn id="1" dur="indefinite" restart="never" nodeType="tmRoot"/>
      </p:par>
    </p:tnLst>
  </p:timing>
  <p:hf hdr="0" dt="0"/>
  <p:txStyles>
    <p:titleStyle>
      <a:lvl1pPr algn="l" defTabSz="457156"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56"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22" indent="-173022" algn="l" defTabSz="457156"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35" indent="-173022" algn="l" defTabSz="457156"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15" indent="-168259" algn="l" defTabSz="457156"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195" indent="-173022" algn="l" defTabSz="457156"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348" indent="-228576" algn="l" defTabSz="457156" rtl="0" eaLnBrk="1" latinLnBrk="0" hangingPunct="1">
        <a:spcBef>
          <a:spcPct val="20000"/>
        </a:spcBef>
        <a:buFont typeface="Arial"/>
        <a:buChar char="•"/>
        <a:defRPr sz="2000" kern="1200">
          <a:solidFill>
            <a:schemeClr val="tx1"/>
          </a:solidFill>
          <a:latin typeface="+mn-lt"/>
          <a:ea typeface="+mn-ea"/>
          <a:cs typeface="+mn-cs"/>
        </a:defRPr>
      </a:lvl6pPr>
      <a:lvl7pPr marL="2971504" indent="-228576" algn="l" defTabSz="457156" rtl="0" eaLnBrk="1" latinLnBrk="0" hangingPunct="1">
        <a:spcBef>
          <a:spcPct val="20000"/>
        </a:spcBef>
        <a:buFont typeface="Arial"/>
        <a:buChar char="•"/>
        <a:defRPr sz="2000" kern="1200">
          <a:solidFill>
            <a:schemeClr val="tx1"/>
          </a:solidFill>
          <a:latin typeface="+mn-lt"/>
          <a:ea typeface="+mn-ea"/>
          <a:cs typeface="+mn-cs"/>
        </a:defRPr>
      </a:lvl7pPr>
      <a:lvl8pPr marL="3428656" indent="-228576" algn="l" defTabSz="457156" rtl="0" eaLnBrk="1" latinLnBrk="0" hangingPunct="1">
        <a:spcBef>
          <a:spcPct val="20000"/>
        </a:spcBef>
        <a:buFont typeface="Arial"/>
        <a:buChar char="•"/>
        <a:defRPr sz="2000" kern="1200">
          <a:solidFill>
            <a:schemeClr val="tx1"/>
          </a:solidFill>
          <a:latin typeface="+mn-lt"/>
          <a:ea typeface="+mn-ea"/>
          <a:cs typeface="+mn-cs"/>
        </a:defRPr>
      </a:lvl8pPr>
      <a:lvl9pPr marL="3885812" indent="-228576" algn="l" defTabSz="457156"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56" rtl="0" eaLnBrk="1" latinLnBrk="0" hangingPunct="1">
        <a:defRPr sz="1800" kern="1200">
          <a:solidFill>
            <a:schemeClr val="tx1"/>
          </a:solidFill>
          <a:latin typeface="+mn-lt"/>
          <a:ea typeface="+mn-ea"/>
          <a:cs typeface="+mn-cs"/>
        </a:defRPr>
      </a:lvl1pPr>
      <a:lvl2pPr marL="457156" algn="l" defTabSz="457156" rtl="0" eaLnBrk="1" latinLnBrk="0" hangingPunct="1">
        <a:defRPr sz="1800" kern="1200">
          <a:solidFill>
            <a:schemeClr val="tx1"/>
          </a:solidFill>
          <a:latin typeface="+mn-lt"/>
          <a:ea typeface="+mn-ea"/>
          <a:cs typeface="+mn-cs"/>
        </a:defRPr>
      </a:lvl2pPr>
      <a:lvl3pPr marL="914308" algn="l" defTabSz="457156" rtl="0" eaLnBrk="1" latinLnBrk="0" hangingPunct="1">
        <a:defRPr sz="1800" kern="1200">
          <a:solidFill>
            <a:schemeClr val="tx1"/>
          </a:solidFill>
          <a:latin typeface="+mn-lt"/>
          <a:ea typeface="+mn-ea"/>
          <a:cs typeface="+mn-cs"/>
        </a:defRPr>
      </a:lvl3pPr>
      <a:lvl4pPr marL="1371464" algn="l" defTabSz="457156" rtl="0" eaLnBrk="1" latinLnBrk="0" hangingPunct="1">
        <a:defRPr sz="1800" kern="1200">
          <a:solidFill>
            <a:schemeClr val="tx1"/>
          </a:solidFill>
          <a:latin typeface="+mn-lt"/>
          <a:ea typeface="+mn-ea"/>
          <a:cs typeface="+mn-cs"/>
        </a:defRPr>
      </a:lvl4pPr>
      <a:lvl5pPr marL="1828616" algn="l" defTabSz="457156" rtl="0" eaLnBrk="1" latinLnBrk="0" hangingPunct="1">
        <a:defRPr sz="1800" kern="1200">
          <a:solidFill>
            <a:schemeClr val="tx1"/>
          </a:solidFill>
          <a:latin typeface="+mn-lt"/>
          <a:ea typeface="+mn-ea"/>
          <a:cs typeface="+mn-cs"/>
        </a:defRPr>
      </a:lvl5pPr>
      <a:lvl6pPr marL="2285772" algn="l" defTabSz="457156" rtl="0" eaLnBrk="1" latinLnBrk="0" hangingPunct="1">
        <a:defRPr sz="1800" kern="1200">
          <a:solidFill>
            <a:schemeClr val="tx1"/>
          </a:solidFill>
          <a:latin typeface="+mn-lt"/>
          <a:ea typeface="+mn-ea"/>
          <a:cs typeface="+mn-cs"/>
        </a:defRPr>
      </a:lvl6pPr>
      <a:lvl7pPr marL="2742924" algn="l" defTabSz="457156" rtl="0" eaLnBrk="1" latinLnBrk="0" hangingPunct="1">
        <a:defRPr sz="1800" kern="1200">
          <a:solidFill>
            <a:schemeClr val="tx1"/>
          </a:solidFill>
          <a:latin typeface="+mn-lt"/>
          <a:ea typeface="+mn-ea"/>
          <a:cs typeface="+mn-cs"/>
        </a:defRPr>
      </a:lvl7pPr>
      <a:lvl8pPr marL="3200080" algn="l" defTabSz="457156" rtl="0" eaLnBrk="1" latinLnBrk="0" hangingPunct="1">
        <a:defRPr sz="1800" kern="1200">
          <a:solidFill>
            <a:schemeClr val="tx1"/>
          </a:solidFill>
          <a:latin typeface="+mn-lt"/>
          <a:ea typeface="+mn-ea"/>
          <a:cs typeface="+mn-cs"/>
        </a:defRPr>
      </a:lvl8pPr>
      <a:lvl9pPr marL="3657235" algn="l" defTabSz="457156"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smtClean="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endParaRPr lang="en-US" dirty="0">
              <a:solidFill>
                <a:srgbClr val="000000"/>
              </a:solidFill>
            </a:endParaRPr>
          </a:p>
        </p:txBody>
      </p:sp>
    </p:spTree>
    <p:extLst>
      <p:ext uri="{BB962C8B-B14F-4D97-AF65-F5344CB8AC3E}">
        <p14:creationId xmlns:p14="http://schemas.microsoft.com/office/powerpoint/2010/main" val="650522536"/>
      </p:ext>
    </p:extLst>
  </p:cSld>
  <p:clrMap bg1="lt1" tx1="dk1" bg2="lt2" tx2="dk2" accent1="accent1" accent2="accent2" accent3="accent3" accent4="accent4" accent5="accent5" accent6="accent6" hlink="hlink" folHlink="folHlink"/>
  <p:sldLayoutIdLst>
    <p:sldLayoutId id="2147483952" r:id="rId1"/>
    <p:sldLayoutId id="2147483953" r:id="rId2"/>
    <p:sldLayoutId id="2147483954" r:id="rId3"/>
    <p:sldLayoutId id="2147483955" r:id="rId4"/>
    <p:sldLayoutId id="2147483956" r:id="rId5"/>
    <p:sldLayoutId id="2147483957" r:id="rId6"/>
    <p:sldLayoutId id="2147483958" r:id="rId7"/>
    <p:sldLayoutId id="2147483959" r:id="rId8"/>
    <p:sldLayoutId id="2147483960" r:id="rId9"/>
    <p:sldLayoutId id="2147483961" r:id="rId10"/>
    <p:sldLayoutId id="2147483962" r:id="rId11"/>
    <p:sldLayoutId id="2147483963" r:id="rId12"/>
    <p:sldLayoutId id="2147483964" r:id="rId13"/>
    <p:sldLayoutId id="2147483965" r:id="rId14"/>
    <p:sldLayoutId id="2147483966" r:id="rId15"/>
    <p:sldLayoutId id="2147483967" r:id="rId16"/>
    <p:sldLayoutId id="2147483968" r:id="rId17"/>
    <p:sldLayoutId id="2147483969" r:id="rId18"/>
    <p:sldLayoutId id="2147483970" r:id="rId19"/>
    <p:sldLayoutId id="2147483971" r:id="rId20"/>
    <p:sldLayoutId id="2147483972" r:id="rId21"/>
    <p:sldLayoutId id="2147483973" r:id="rId22"/>
    <p:sldLayoutId id="2147483974" r:id="rId23"/>
    <p:sldLayoutId id="2147483975" r:id="rId24"/>
    <p:sldLayoutId id="2147483976" r:id="rId25"/>
    <p:sldLayoutId id="2147483977" r:id="rId26"/>
    <p:sldLayoutId id="2147483978" r:id="rId27"/>
    <p:sldLayoutId id="2147483979" r:id="rId28"/>
    <p:sldLayoutId id="2147483980" r:id="rId29"/>
    <p:sldLayoutId id="2147483981" r:id="rId30"/>
    <p:sldLayoutId id="2147483982" r:id="rId31"/>
    <p:sldLayoutId id="2147483983" r:id="rId32"/>
    <p:sldLayoutId id="2147483984" r:id="rId33"/>
    <p:sldLayoutId id="2147483985" r:id="rId34"/>
    <p:sldLayoutId id="2147483986" r:id="rId35"/>
  </p:sldLayoutIdLst>
  <p:timing>
    <p:tnLst>
      <p:par>
        <p:cTn id="1" dur="indefinite" restart="never" nodeType="tmRoot"/>
      </p:par>
    </p:tnLst>
  </p:timing>
  <p:hf sldNum="0" hdr="0" ft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1" Type="http://schemas.openxmlformats.org/officeDocument/2006/relationships/image" Target="../media/image24.jpeg"/><Relationship Id="rId12" Type="http://schemas.openxmlformats.org/officeDocument/2006/relationships/image" Target="../media/image25.jpeg"/><Relationship Id="rId13" Type="http://schemas.openxmlformats.org/officeDocument/2006/relationships/image" Target="../media/image26.jpeg"/><Relationship Id="rId14" Type="http://schemas.microsoft.com/office/2007/relationships/hdphoto" Target="../media/hdphoto1.wdp"/><Relationship Id="rId1" Type="http://schemas.openxmlformats.org/officeDocument/2006/relationships/slideLayout" Target="../slideLayouts/slideLayout41.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emf"/><Relationship Id="rId9" Type="http://schemas.openxmlformats.org/officeDocument/2006/relationships/image" Target="../media/image22.jpeg"/><Relationship Id="rId10" Type="http://schemas.openxmlformats.org/officeDocument/2006/relationships/image" Target="../media/image23.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0" Type="http://schemas.openxmlformats.org/officeDocument/2006/relationships/image" Target="../media/image44.png"/><Relationship Id="rId21" Type="http://schemas.openxmlformats.org/officeDocument/2006/relationships/image" Target="../media/image45.png"/><Relationship Id="rId22" Type="http://schemas.openxmlformats.org/officeDocument/2006/relationships/image" Target="../media/image46.png"/><Relationship Id="rId23" Type="http://schemas.openxmlformats.org/officeDocument/2006/relationships/image" Target="../media/image47.png"/><Relationship Id="rId24" Type="http://schemas.openxmlformats.org/officeDocument/2006/relationships/image" Target="../media/image48.png"/><Relationship Id="rId25" Type="http://schemas.openxmlformats.org/officeDocument/2006/relationships/image" Target="../media/image49.png"/><Relationship Id="rId26" Type="http://schemas.openxmlformats.org/officeDocument/2006/relationships/image" Target="../media/image50.png"/><Relationship Id="rId27" Type="http://schemas.openxmlformats.org/officeDocument/2006/relationships/image" Target="../media/image51.png"/><Relationship Id="rId28" Type="http://schemas.openxmlformats.org/officeDocument/2006/relationships/image" Target="../media/image52.png"/><Relationship Id="rId29" Type="http://schemas.openxmlformats.org/officeDocument/2006/relationships/image" Target="../media/image22.jpeg"/><Relationship Id="rId1" Type="http://schemas.openxmlformats.org/officeDocument/2006/relationships/slideLayout" Target="../slideLayouts/slideLayout33.xml"/><Relationship Id="rId2" Type="http://schemas.openxmlformats.org/officeDocument/2006/relationships/notesSlide" Target="../notesSlides/notesSlide6.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30" Type="http://schemas.openxmlformats.org/officeDocument/2006/relationships/image" Target="../media/image23.jpeg"/><Relationship Id="rId31" Type="http://schemas.openxmlformats.org/officeDocument/2006/relationships/image" Target="../media/image24.jpeg"/><Relationship Id="rId32" Type="http://schemas.openxmlformats.org/officeDocument/2006/relationships/image" Target="../media/image25.jpeg"/><Relationship Id="rId9" Type="http://schemas.openxmlformats.org/officeDocument/2006/relationships/image" Target="../media/image33.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33" Type="http://schemas.openxmlformats.org/officeDocument/2006/relationships/image" Target="../media/image26.jpeg"/><Relationship Id="rId34" Type="http://schemas.microsoft.com/office/2007/relationships/hdphoto" Target="../media/hdphoto2.wdp"/><Relationship Id="rId10" Type="http://schemas.openxmlformats.org/officeDocument/2006/relationships/image" Target="../media/image34.png"/><Relationship Id="rId11" Type="http://schemas.openxmlformats.org/officeDocument/2006/relationships/image" Target="../media/image35.png"/><Relationship Id="rId12" Type="http://schemas.openxmlformats.org/officeDocument/2006/relationships/image" Target="../media/image36.png"/><Relationship Id="rId13" Type="http://schemas.openxmlformats.org/officeDocument/2006/relationships/image" Target="../media/image37.png"/><Relationship Id="rId14" Type="http://schemas.openxmlformats.org/officeDocument/2006/relationships/image" Target="../media/image38.png"/><Relationship Id="rId15" Type="http://schemas.openxmlformats.org/officeDocument/2006/relationships/image" Target="../media/image39.png"/><Relationship Id="rId16" Type="http://schemas.openxmlformats.org/officeDocument/2006/relationships/image" Target="../media/image40.png"/><Relationship Id="rId17" Type="http://schemas.openxmlformats.org/officeDocument/2006/relationships/image" Target="../media/image41.png"/><Relationship Id="rId18" Type="http://schemas.openxmlformats.org/officeDocument/2006/relationships/image" Target="../media/image42.png"/><Relationship Id="rId19"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1" Type="http://schemas.openxmlformats.org/officeDocument/2006/relationships/slideLayout" Target="../slideLayouts/slideLayout3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hyperlink" Target="https://www.gartner.com/doc/reprints?id=1-3TKD8OH&amp;ct=170215&amp;st=sb" TargetMode="External"/><Relationship Id="rId5" Type="http://schemas.openxmlformats.org/officeDocument/2006/relationships/image" Target="../media/image57.png"/><Relationship Id="rId6" Type="http://schemas.openxmlformats.org/officeDocument/2006/relationships/image" Target="../media/image58.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tps://www.ibm.com/analytics/us/en/watson-data-platform/images/leadspace-wdp2.png"/>
          <p:cNvPicPr>
            <a:picLocks noChangeAspect="1" noChangeArrowheads="1"/>
          </p:cNvPicPr>
          <p:nvPr/>
        </p:nvPicPr>
        <p:blipFill rotWithShape="1">
          <a:blip r:embed="rId3">
            <a:alphaModFix amt="70000"/>
            <a:extLst>
              <a:ext uri="{28A0092B-C50C-407E-A947-70E740481C1C}">
                <a14:useLocalDpi xmlns:a14="http://schemas.microsoft.com/office/drawing/2010/main"/>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0"/>
          </p:nvPr>
        </p:nvSpPr>
        <p:spPr/>
        <p:txBody>
          <a:bodyPr/>
          <a:lstStyle/>
          <a:p>
            <a:r>
              <a:rPr lang="en-US" dirty="0" smtClean="0"/>
              <a:t>Watson Data Platform / October, 2017 / © 2017 IBM Corporation</a:t>
            </a:r>
            <a:endParaRPr lang="en-US" dirty="0"/>
          </a:p>
        </p:txBody>
      </p:sp>
      <p:sp>
        <p:nvSpPr>
          <p:cNvPr id="2" name="Title 1"/>
          <p:cNvSpPr>
            <a:spLocks noGrp="1"/>
          </p:cNvSpPr>
          <p:nvPr>
            <p:ph type="title"/>
          </p:nvPr>
        </p:nvSpPr>
        <p:spPr>
          <a:xfrm>
            <a:off x="228599" y="203781"/>
            <a:ext cx="5514475" cy="4479344"/>
          </a:xfrm>
        </p:spPr>
        <p:txBody>
          <a:bodyPr/>
          <a:lstStyle/>
          <a:p>
            <a:r>
              <a:rPr lang="en-US" dirty="0" smtClean="0"/>
              <a:t>Introducing </a:t>
            </a:r>
            <a:r>
              <a:rPr lang="en-US" dirty="0" smtClean="0">
                <a:solidFill>
                  <a:srgbClr val="1F6FC2"/>
                </a:solidFill>
              </a:rPr>
              <a:t>IBM Watson Data </a:t>
            </a:r>
            <a:r>
              <a:rPr lang="en-US" dirty="0" smtClean="0">
                <a:solidFill>
                  <a:srgbClr val="1F6FC2"/>
                </a:solidFill>
              </a:rPr>
              <a:t>Platform </a:t>
            </a:r>
            <a:r>
              <a:rPr lang="en-US" dirty="0" smtClean="0"/>
              <a:t>&amp; </a:t>
            </a:r>
            <a:r>
              <a:rPr lang="en-US" dirty="0" smtClean="0">
                <a:solidFill>
                  <a:schemeClr val="accent4">
                    <a:lumMod val="75000"/>
                  </a:schemeClr>
                </a:solidFill>
              </a:rPr>
              <a:t>Data Science Experience</a:t>
            </a:r>
            <a:r>
              <a:rPr lang="en-US" dirty="0">
                <a:solidFill>
                  <a:schemeClr val="accent1"/>
                </a:solidFill>
              </a:rPr>
              <a:t/>
            </a:r>
            <a:br>
              <a:rPr lang="en-US" dirty="0">
                <a:solidFill>
                  <a:schemeClr val="accent1"/>
                </a:solidFill>
              </a:rPr>
            </a:br>
            <a:r>
              <a:rPr lang="en-US" b="0" dirty="0" smtClean="0"/>
              <a:t>—</a:t>
            </a:r>
            <a:r>
              <a:rPr lang="en-US" sz="1600" dirty="0"/>
              <a:t/>
            </a:r>
            <a:br>
              <a:rPr lang="en-US" sz="1600" dirty="0"/>
            </a:br>
            <a:r>
              <a:rPr lang="en-US" sz="1600" dirty="0" smtClean="0"/>
              <a:t>October 2017</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endParaRPr lang="en-US" sz="1800" dirty="0"/>
          </a:p>
        </p:txBody>
      </p:sp>
    </p:spTree>
    <p:extLst>
      <p:ext uri="{BB962C8B-B14F-4D97-AF65-F5344CB8AC3E}">
        <p14:creationId xmlns:p14="http://schemas.microsoft.com/office/powerpoint/2010/main" val="4779561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de-DE" dirty="0" smtClean="0"/>
              <a:t>Watson Data Platform / </a:t>
            </a:r>
            <a:r>
              <a:rPr lang="de-DE" dirty="0" err="1" smtClean="0"/>
              <a:t>October</a:t>
            </a:r>
            <a:r>
              <a:rPr lang="de-DE" dirty="0" smtClean="0"/>
              <a:t>, 2017 / © 2017 IBM Corporation</a:t>
            </a:r>
            <a:endParaRPr lang="en-US" dirty="0"/>
          </a:p>
        </p:txBody>
      </p:sp>
    </p:spTree>
    <p:extLst>
      <p:ext uri="{BB962C8B-B14F-4D97-AF65-F5344CB8AC3E}">
        <p14:creationId xmlns:p14="http://schemas.microsoft.com/office/powerpoint/2010/main" val="764891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156115" y="135087"/>
            <a:ext cx="8109300" cy="377400"/>
          </a:xfrm>
        </p:spPr>
        <p:txBody>
          <a:bodyPr/>
          <a:lstStyle/>
          <a:p>
            <a:r>
              <a:rPr lang="en-US" dirty="0" smtClean="0"/>
              <a:t>Agenda</a:t>
            </a:r>
            <a:endParaRPr lang="en-US" dirty="0"/>
          </a:p>
        </p:txBody>
      </p:sp>
      <p:sp>
        <p:nvSpPr>
          <p:cNvPr id="10" name="Text Placeholder 6"/>
          <p:cNvSpPr txBox="1">
            <a:spLocks/>
          </p:cNvSpPr>
          <p:nvPr/>
        </p:nvSpPr>
        <p:spPr>
          <a:xfrm>
            <a:off x="252678" y="938134"/>
            <a:ext cx="4617495" cy="3693501"/>
          </a:xfrm>
          <a:prstGeom prst="rect">
            <a:avLst/>
          </a:prstGeom>
        </p:spPr>
        <p:txBody>
          <a:bodyPr wrap="none" lIns="0" tIns="0" rIns="0" bIns="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IBM Plex Sans"/>
                <a:cs typeface="IBM Plex Sans"/>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IBM Plex Sans"/>
                <a:cs typeface="IBM Plex Sans"/>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IBM Plex Sans"/>
                <a:cs typeface="IBM Plex Sans"/>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IBM Plex Sans"/>
                <a:cs typeface="IBM Plex Sans"/>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IBM Plex Sans"/>
                <a:cs typeface="IBM Plex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600" dirty="0" smtClean="0">
                <a:solidFill>
                  <a:srgbClr val="FFFFFF"/>
                </a:solidFill>
              </a:rPr>
              <a:t>Why do companies struggle to deliver value?</a:t>
            </a:r>
          </a:p>
          <a:p>
            <a:pPr>
              <a:lnSpc>
                <a:spcPct val="150000"/>
              </a:lnSpc>
            </a:pPr>
            <a:r>
              <a:rPr lang="en-US" sz="1600" dirty="0" smtClean="0">
                <a:solidFill>
                  <a:srgbClr val="FFFFFF"/>
                </a:solidFill>
              </a:rPr>
              <a:t>Introducing Watson Data Platform</a:t>
            </a:r>
          </a:p>
          <a:p>
            <a:pPr>
              <a:lnSpc>
                <a:spcPct val="150000"/>
              </a:lnSpc>
            </a:pPr>
            <a:r>
              <a:rPr lang="en-US" sz="1600" dirty="0" smtClean="0">
                <a:solidFill>
                  <a:srgbClr val="FFFFFF"/>
                </a:solidFill>
              </a:rPr>
              <a:t>Services of the Integrated Platform</a:t>
            </a:r>
          </a:p>
          <a:p>
            <a:pPr>
              <a:lnSpc>
                <a:spcPct val="150000"/>
              </a:lnSpc>
            </a:pPr>
            <a:r>
              <a:rPr lang="en-US" sz="1600" dirty="0" smtClean="0">
                <a:solidFill>
                  <a:srgbClr val="FFFFFF"/>
                </a:solidFill>
              </a:rPr>
              <a:t>Lab</a:t>
            </a:r>
            <a:endParaRPr lang="en-US" sz="1600" dirty="0" smtClean="0">
              <a:solidFill>
                <a:srgbClr val="FFFFFF"/>
              </a:solidFill>
            </a:endParaRPr>
          </a:p>
          <a:p>
            <a:pPr>
              <a:lnSpc>
                <a:spcPct val="150000"/>
              </a:lnSpc>
            </a:pPr>
            <a:endParaRPr lang="en-US" sz="1800" dirty="0" smtClean="0">
              <a:solidFill>
                <a:srgbClr val="FFFFFF"/>
              </a:solidFill>
            </a:endParaRPr>
          </a:p>
          <a:p>
            <a:endParaRPr lang="en-US" sz="1800" dirty="0" smtClean="0">
              <a:solidFill>
                <a:srgbClr val="FFFFFF"/>
              </a:solidFill>
            </a:endParaRPr>
          </a:p>
          <a:p>
            <a:endParaRPr lang="en-US" sz="1800" dirty="0" smtClean="0">
              <a:solidFill>
                <a:srgbClr val="FFFFFF"/>
              </a:solidFill>
            </a:endParaRPr>
          </a:p>
        </p:txBody>
      </p:sp>
    </p:spTree>
    <p:extLst>
      <p:ext uri="{BB962C8B-B14F-4D97-AF65-F5344CB8AC3E}">
        <p14:creationId xmlns:p14="http://schemas.microsoft.com/office/powerpoint/2010/main" val="880077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156115" y="135087"/>
            <a:ext cx="8109300" cy="377400"/>
          </a:xfrm>
        </p:spPr>
        <p:txBody>
          <a:bodyPr/>
          <a:lstStyle/>
          <a:p>
            <a:r>
              <a:rPr lang="en-US" dirty="0" smtClean="0"/>
              <a:t>Why do companies struggle to deliver value?</a:t>
            </a:r>
            <a:endParaRPr lang="en-US" dirty="0"/>
          </a:p>
        </p:txBody>
      </p:sp>
      <p:sp>
        <p:nvSpPr>
          <p:cNvPr id="10" name="Text Placeholder 6"/>
          <p:cNvSpPr txBox="1">
            <a:spLocks/>
          </p:cNvSpPr>
          <p:nvPr/>
        </p:nvSpPr>
        <p:spPr>
          <a:xfrm>
            <a:off x="507998" y="979698"/>
            <a:ext cx="2341882" cy="544039"/>
          </a:xfrm>
          <a:prstGeom prst="rect">
            <a:avLst/>
          </a:prstGeom>
        </p:spPr>
        <p:txBody>
          <a:bodyPr wrap="none" lIns="0" tIns="0" rIns="0" bIns="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IBM Plex Sans"/>
                <a:cs typeface="IBM Plex Sans"/>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IBM Plex Sans"/>
                <a:cs typeface="IBM Plex Sans"/>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IBM Plex Sans"/>
                <a:cs typeface="IBM Plex Sans"/>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IBM Plex Sans"/>
                <a:cs typeface="IBM Plex Sans"/>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IBM Plex Sans"/>
                <a:cs typeface="IBM Plex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000" dirty="0" smtClean="0">
                <a:solidFill>
                  <a:srgbClr val="FFFFFF"/>
                </a:solidFill>
              </a:rPr>
              <a:t>Data</a:t>
            </a:r>
            <a:endParaRPr lang="en-US" sz="3000" dirty="0">
              <a:solidFill>
                <a:srgbClr val="FFFFFF"/>
              </a:solidFill>
            </a:endParaRPr>
          </a:p>
        </p:txBody>
      </p:sp>
      <p:sp>
        <p:nvSpPr>
          <p:cNvPr id="11" name="TextBox 10"/>
          <p:cNvSpPr txBox="1"/>
          <p:nvPr/>
        </p:nvSpPr>
        <p:spPr>
          <a:xfrm>
            <a:off x="507998" y="1599390"/>
            <a:ext cx="3712498" cy="995862"/>
          </a:xfrm>
          <a:prstGeom prst="rect">
            <a:avLst/>
          </a:prstGeom>
          <a:noFill/>
        </p:spPr>
        <p:txBody>
          <a:bodyPr wrap="square" lIns="0" bIns="0" rtlCol="0" anchor="t">
            <a:noAutofit/>
          </a:bodyPr>
          <a:lstStyle/>
          <a:p>
            <a:pPr marL="109728" indent="-109728">
              <a:lnSpc>
                <a:spcPct val="120000"/>
              </a:lnSpc>
              <a:spcAft>
                <a:spcPts val="400"/>
              </a:spcAft>
              <a:buFont typeface="Arial"/>
              <a:buChar char="•"/>
            </a:pPr>
            <a:r>
              <a:rPr lang="en-US" sz="1200" dirty="0" smtClean="0">
                <a:solidFill>
                  <a:srgbClr val="DDDDDD"/>
                </a:solidFill>
              </a:rPr>
              <a:t>Data </a:t>
            </a:r>
            <a:r>
              <a:rPr lang="en-US" sz="1200" dirty="0">
                <a:solidFill>
                  <a:srgbClr val="DDDDDD"/>
                </a:solidFill>
              </a:rPr>
              <a:t>resides in silos</a:t>
            </a:r>
          </a:p>
          <a:p>
            <a:pPr marL="109728" indent="-109728">
              <a:lnSpc>
                <a:spcPct val="120000"/>
              </a:lnSpc>
              <a:spcAft>
                <a:spcPts val="400"/>
              </a:spcAft>
              <a:buFont typeface="Arial"/>
              <a:buChar char="•"/>
            </a:pPr>
            <a:r>
              <a:rPr lang="en-US" sz="1200" dirty="0" smtClean="0">
                <a:solidFill>
                  <a:srgbClr val="DDDDDD"/>
                </a:solidFill>
              </a:rPr>
              <a:t>Detailed </a:t>
            </a:r>
            <a:r>
              <a:rPr lang="en-US" sz="1200" dirty="0">
                <a:solidFill>
                  <a:srgbClr val="DDDDDD"/>
                </a:solidFill>
              </a:rPr>
              <a:t>data was never </a:t>
            </a:r>
            <a:r>
              <a:rPr lang="en-US" sz="1200" dirty="0" smtClean="0">
                <a:solidFill>
                  <a:srgbClr val="DDDDDD"/>
                </a:solidFill>
              </a:rPr>
              <a:t>stored</a:t>
            </a:r>
          </a:p>
          <a:p>
            <a:pPr marL="109728" indent="-109728">
              <a:lnSpc>
                <a:spcPct val="120000"/>
              </a:lnSpc>
              <a:spcAft>
                <a:spcPts val="400"/>
              </a:spcAft>
              <a:buFont typeface="Arial"/>
              <a:buChar char="•"/>
            </a:pPr>
            <a:r>
              <a:rPr lang="en-US" sz="1200" dirty="0" smtClean="0">
                <a:solidFill>
                  <a:srgbClr val="DDDDDD"/>
                </a:solidFill>
              </a:rPr>
              <a:t>Unstructured </a:t>
            </a:r>
            <a:r>
              <a:rPr lang="en-US" sz="1200" dirty="0">
                <a:solidFill>
                  <a:srgbClr val="DDDDDD"/>
                </a:solidFill>
              </a:rPr>
              <a:t>and external </a:t>
            </a:r>
            <a:r>
              <a:rPr lang="en-US" sz="1200" dirty="0" smtClean="0">
                <a:solidFill>
                  <a:srgbClr val="DDDDDD"/>
                </a:solidFill>
              </a:rPr>
              <a:t>data wasn’t </a:t>
            </a:r>
            <a:r>
              <a:rPr lang="en-US" sz="1200" dirty="0">
                <a:solidFill>
                  <a:srgbClr val="DDDDDD"/>
                </a:solidFill>
              </a:rPr>
              <a:t>considered</a:t>
            </a:r>
          </a:p>
          <a:p>
            <a:pPr marL="109728" indent="-109728">
              <a:lnSpc>
                <a:spcPct val="120000"/>
              </a:lnSpc>
              <a:spcAft>
                <a:spcPts val="400"/>
              </a:spcAft>
              <a:buFont typeface="Arial"/>
              <a:buChar char="•"/>
            </a:pPr>
            <a:r>
              <a:rPr lang="en-US" sz="1200" dirty="0" smtClean="0">
                <a:solidFill>
                  <a:srgbClr val="DDDDDD"/>
                </a:solidFill>
              </a:rPr>
              <a:t>Difficult </a:t>
            </a:r>
            <a:r>
              <a:rPr lang="en-US" sz="1200" dirty="0">
                <a:solidFill>
                  <a:srgbClr val="DDDDDD"/>
                </a:solidFill>
              </a:rPr>
              <a:t>to access</a:t>
            </a:r>
          </a:p>
          <a:p>
            <a:pPr marL="109728" indent="-109728">
              <a:lnSpc>
                <a:spcPct val="120000"/>
              </a:lnSpc>
              <a:spcAft>
                <a:spcPts val="400"/>
              </a:spcAft>
              <a:buFont typeface="Arial"/>
              <a:buChar char="•"/>
            </a:pPr>
            <a:endParaRPr lang="en-US" sz="1200" dirty="0">
              <a:solidFill>
                <a:srgbClr val="DDDDDD"/>
              </a:solidFill>
            </a:endParaRPr>
          </a:p>
        </p:txBody>
      </p:sp>
      <p:sp>
        <p:nvSpPr>
          <p:cNvPr id="12" name="TextBox 11"/>
          <p:cNvSpPr txBox="1"/>
          <p:nvPr/>
        </p:nvSpPr>
        <p:spPr>
          <a:xfrm>
            <a:off x="4735288" y="1599390"/>
            <a:ext cx="3987072" cy="995862"/>
          </a:xfrm>
          <a:prstGeom prst="rect">
            <a:avLst/>
          </a:prstGeom>
          <a:noFill/>
        </p:spPr>
        <p:txBody>
          <a:bodyPr wrap="square" lIns="0" bIns="0" rtlCol="0" anchor="t">
            <a:noAutofit/>
          </a:bodyPr>
          <a:lstStyle/>
          <a:p>
            <a:pPr marL="109728" indent="-109728">
              <a:lnSpc>
                <a:spcPct val="120000"/>
              </a:lnSpc>
              <a:spcAft>
                <a:spcPts val="400"/>
              </a:spcAft>
              <a:buFont typeface="Arial"/>
              <a:buChar char="•"/>
            </a:pPr>
            <a:r>
              <a:rPr lang="en-US" sz="1200" dirty="0">
                <a:solidFill>
                  <a:srgbClr val="DDDDDD"/>
                </a:solidFill>
              </a:rPr>
              <a:t>If the data isn’t secure, self-service isn’t a reality</a:t>
            </a:r>
          </a:p>
          <a:p>
            <a:pPr marL="109728" indent="-109728">
              <a:lnSpc>
                <a:spcPct val="120000"/>
              </a:lnSpc>
              <a:spcAft>
                <a:spcPts val="400"/>
              </a:spcAft>
              <a:buFont typeface="Arial"/>
              <a:buChar char="•"/>
            </a:pPr>
            <a:r>
              <a:rPr lang="en-US" sz="1200" dirty="0">
                <a:solidFill>
                  <a:srgbClr val="DDDDDD"/>
                </a:solidFill>
              </a:rPr>
              <a:t>Understanding lineage and getting to a system of truth</a:t>
            </a:r>
          </a:p>
        </p:txBody>
      </p:sp>
      <p:sp>
        <p:nvSpPr>
          <p:cNvPr id="13" name="TextBox 12"/>
          <p:cNvSpPr txBox="1"/>
          <p:nvPr/>
        </p:nvSpPr>
        <p:spPr>
          <a:xfrm>
            <a:off x="507998" y="3535126"/>
            <a:ext cx="3876042" cy="823026"/>
          </a:xfrm>
          <a:prstGeom prst="rect">
            <a:avLst/>
          </a:prstGeom>
          <a:noFill/>
        </p:spPr>
        <p:txBody>
          <a:bodyPr wrap="square" lIns="0" bIns="0" rtlCol="0" anchor="t">
            <a:noAutofit/>
          </a:bodyPr>
          <a:lstStyle/>
          <a:p>
            <a:pPr marL="109728" indent="-109728">
              <a:lnSpc>
                <a:spcPct val="120000"/>
              </a:lnSpc>
              <a:spcAft>
                <a:spcPts val="400"/>
              </a:spcAft>
              <a:buFont typeface="Arial"/>
              <a:buChar char="•"/>
            </a:pPr>
            <a:r>
              <a:rPr lang="en-US" sz="1200" dirty="0">
                <a:solidFill>
                  <a:srgbClr val="DDDDDD"/>
                </a:solidFill>
              </a:rPr>
              <a:t>Data Science skills are in low supply and high demand</a:t>
            </a:r>
          </a:p>
          <a:p>
            <a:pPr marL="109728" indent="-109728">
              <a:lnSpc>
                <a:spcPct val="120000"/>
              </a:lnSpc>
              <a:spcAft>
                <a:spcPts val="400"/>
              </a:spcAft>
              <a:buFont typeface="Arial"/>
              <a:buChar char="•"/>
            </a:pPr>
            <a:r>
              <a:rPr lang="en-US" sz="1200" dirty="0">
                <a:solidFill>
                  <a:srgbClr val="DDDDDD"/>
                </a:solidFill>
              </a:rPr>
              <a:t>Nurturing new data professionals is challenging</a:t>
            </a:r>
          </a:p>
        </p:txBody>
      </p:sp>
      <p:sp>
        <p:nvSpPr>
          <p:cNvPr id="14" name="TextBox 13"/>
          <p:cNvSpPr txBox="1"/>
          <p:nvPr/>
        </p:nvSpPr>
        <p:spPr>
          <a:xfrm>
            <a:off x="4735289" y="3535126"/>
            <a:ext cx="4068351" cy="823026"/>
          </a:xfrm>
          <a:prstGeom prst="rect">
            <a:avLst/>
          </a:prstGeom>
          <a:noFill/>
        </p:spPr>
        <p:txBody>
          <a:bodyPr wrap="square" lIns="0" bIns="0" rtlCol="0" anchor="t">
            <a:noAutofit/>
          </a:bodyPr>
          <a:lstStyle/>
          <a:p>
            <a:pPr marL="109728" indent="-109728">
              <a:lnSpc>
                <a:spcPct val="120000"/>
              </a:lnSpc>
              <a:spcAft>
                <a:spcPts val="400"/>
              </a:spcAft>
              <a:buFont typeface="Arial"/>
              <a:buChar char="•"/>
            </a:pPr>
            <a:r>
              <a:rPr lang="en-US" sz="1200" dirty="0">
                <a:solidFill>
                  <a:srgbClr val="DDDDDD"/>
                </a:solidFill>
              </a:rPr>
              <a:t>Need an environment that enables a “fail fast” approach</a:t>
            </a:r>
          </a:p>
          <a:p>
            <a:pPr marL="109728" indent="-109728">
              <a:lnSpc>
                <a:spcPct val="120000"/>
              </a:lnSpc>
              <a:spcAft>
                <a:spcPts val="400"/>
              </a:spcAft>
              <a:buFont typeface="Arial"/>
              <a:buChar char="•"/>
            </a:pPr>
            <a:r>
              <a:rPr lang="en-US" sz="1200" dirty="0">
                <a:solidFill>
                  <a:srgbClr val="DDDDDD"/>
                </a:solidFill>
              </a:rPr>
              <a:t>Discrete tools present barriers to progress</a:t>
            </a:r>
          </a:p>
        </p:txBody>
      </p:sp>
      <p:sp>
        <p:nvSpPr>
          <p:cNvPr id="16" name="Text Placeholder 6"/>
          <p:cNvSpPr txBox="1">
            <a:spLocks/>
          </p:cNvSpPr>
          <p:nvPr/>
        </p:nvSpPr>
        <p:spPr>
          <a:xfrm>
            <a:off x="4735289" y="979698"/>
            <a:ext cx="2341882" cy="544039"/>
          </a:xfrm>
          <a:prstGeom prst="rect">
            <a:avLst/>
          </a:prstGeom>
        </p:spPr>
        <p:txBody>
          <a:bodyPr wrap="none" lIns="0" tIns="0" rIns="0" bIns="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IBM Plex Sans"/>
                <a:cs typeface="IBM Plex Sans"/>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IBM Plex Sans"/>
                <a:cs typeface="IBM Plex Sans"/>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IBM Plex Sans"/>
                <a:cs typeface="IBM Plex Sans"/>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IBM Plex Sans"/>
                <a:cs typeface="IBM Plex Sans"/>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IBM Plex Sans"/>
                <a:cs typeface="IBM Plex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000" dirty="0" smtClean="0">
                <a:solidFill>
                  <a:srgbClr val="FFFFFF"/>
                </a:solidFill>
              </a:rPr>
              <a:t>Governance</a:t>
            </a:r>
            <a:endParaRPr lang="en-US" sz="3000" dirty="0">
              <a:solidFill>
                <a:srgbClr val="FFFFFF"/>
              </a:solidFill>
            </a:endParaRPr>
          </a:p>
        </p:txBody>
      </p:sp>
      <p:sp>
        <p:nvSpPr>
          <p:cNvPr id="17" name="Text Placeholder 6"/>
          <p:cNvSpPr txBox="1">
            <a:spLocks/>
          </p:cNvSpPr>
          <p:nvPr/>
        </p:nvSpPr>
        <p:spPr>
          <a:xfrm>
            <a:off x="4735288" y="2923513"/>
            <a:ext cx="2859311" cy="611613"/>
          </a:xfrm>
          <a:prstGeom prst="rect">
            <a:avLst/>
          </a:prstGeom>
        </p:spPr>
        <p:txBody>
          <a:bodyPr wrap="none" lIns="0" tIns="0" rIns="0" bIns="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IBM Plex Sans"/>
                <a:cs typeface="IBM Plex Sans"/>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IBM Plex Sans"/>
                <a:cs typeface="IBM Plex Sans"/>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IBM Plex Sans"/>
                <a:cs typeface="IBM Plex Sans"/>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IBM Plex Sans"/>
                <a:cs typeface="IBM Plex Sans"/>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IBM Plex Sans"/>
                <a:cs typeface="IBM Plex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000" dirty="0" smtClean="0">
                <a:solidFill>
                  <a:srgbClr val="FFFFFF"/>
                </a:solidFill>
              </a:rPr>
              <a:t>Infrastructure</a:t>
            </a:r>
            <a:endParaRPr lang="en-US" sz="3000" dirty="0">
              <a:solidFill>
                <a:srgbClr val="FFFFFF"/>
              </a:solidFill>
            </a:endParaRPr>
          </a:p>
        </p:txBody>
      </p:sp>
      <p:sp>
        <p:nvSpPr>
          <p:cNvPr id="18" name="Text Placeholder 6"/>
          <p:cNvSpPr txBox="1">
            <a:spLocks/>
          </p:cNvSpPr>
          <p:nvPr/>
        </p:nvSpPr>
        <p:spPr>
          <a:xfrm>
            <a:off x="507997" y="2923513"/>
            <a:ext cx="2859311" cy="611613"/>
          </a:xfrm>
          <a:prstGeom prst="rect">
            <a:avLst/>
          </a:prstGeom>
        </p:spPr>
        <p:txBody>
          <a:bodyPr wrap="none" lIns="0" tIns="0" rIns="0" bIns="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IBM Plex Sans"/>
                <a:cs typeface="IBM Plex Sans"/>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IBM Plex Sans"/>
                <a:cs typeface="IBM Plex Sans"/>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IBM Plex Sans"/>
                <a:cs typeface="IBM Plex Sans"/>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IBM Plex Sans"/>
                <a:cs typeface="IBM Plex Sans"/>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IBM Plex Sans"/>
                <a:cs typeface="IBM Plex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000" dirty="0" smtClean="0">
                <a:solidFill>
                  <a:srgbClr val="FFFFFF"/>
                </a:solidFill>
              </a:rPr>
              <a:t>Skills</a:t>
            </a:r>
            <a:endParaRPr lang="en-US" sz="3000" dirty="0">
              <a:solidFill>
                <a:srgbClr val="FFFFFF"/>
              </a:solidFill>
            </a:endParaRPr>
          </a:p>
        </p:txBody>
      </p:sp>
    </p:spTree>
    <p:extLst>
      <p:ext uri="{BB962C8B-B14F-4D97-AF65-F5344CB8AC3E}">
        <p14:creationId xmlns:p14="http://schemas.microsoft.com/office/powerpoint/2010/main" val="17258421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roblem Icon Buy This For 1"/>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61111" y="2161470"/>
            <a:ext cx="613626" cy="613626"/>
          </a:xfrm>
          <a:prstGeom prst="rect">
            <a:avLst/>
          </a:prstGeom>
          <a:noFill/>
          <a:extLst>
            <a:ext uri="{909E8E84-426E-40DD-AFC4-6F175D3DCCD1}">
              <a14:hiddenFill xmlns:a14="http://schemas.microsoft.com/office/drawing/2010/main">
                <a:solidFill>
                  <a:srgbClr val="FFFFFF"/>
                </a:solidFill>
              </a14:hiddenFill>
            </a:ext>
          </a:extLst>
        </p:spPr>
      </p:pic>
      <p:sp>
        <p:nvSpPr>
          <p:cNvPr id="10243" name="TextBox 5"/>
          <p:cNvSpPr txBox="1">
            <a:spLocks noChangeArrowheads="1"/>
          </p:cNvSpPr>
          <p:nvPr/>
        </p:nvSpPr>
        <p:spPr bwMode="auto">
          <a:xfrm>
            <a:off x="1994874" y="2812337"/>
            <a:ext cx="11188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a:r>
              <a:rPr lang="en-US" altLang="x-none" sz="900" b="1" dirty="0">
                <a:solidFill>
                  <a:schemeClr val="bg2"/>
                </a:solidFill>
                <a:latin typeface="Helvetica Neue Light" charset="0"/>
              </a:rPr>
              <a:t>Clearly Articulate Use Case</a:t>
            </a:r>
          </a:p>
        </p:txBody>
      </p:sp>
      <p:pic>
        <p:nvPicPr>
          <p:cNvPr id="4098" name="Picture 2" descr="ATA BACKUP Free Icon"/>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84396" y="2262302"/>
            <a:ext cx="890312" cy="666285"/>
          </a:xfrm>
          <a:prstGeom prst="rect">
            <a:avLst/>
          </a:prstGeom>
          <a:noFill/>
          <a:extLst>
            <a:ext uri="{909E8E84-426E-40DD-AFC4-6F175D3DCCD1}">
              <a14:hiddenFill xmlns:a14="http://schemas.microsoft.com/office/drawing/2010/main">
                <a:solidFill>
                  <a:srgbClr val="FFFFFF"/>
                </a:solidFill>
              </a14:hiddenFill>
            </a:ext>
          </a:extLst>
        </p:spPr>
      </p:pic>
      <p:sp>
        <p:nvSpPr>
          <p:cNvPr id="10245" name="TextBox 7"/>
          <p:cNvSpPr txBox="1">
            <a:spLocks noChangeArrowheads="1"/>
          </p:cNvSpPr>
          <p:nvPr/>
        </p:nvSpPr>
        <p:spPr bwMode="auto">
          <a:xfrm>
            <a:off x="4172516" y="2961142"/>
            <a:ext cx="121219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a:r>
              <a:rPr lang="en-US" altLang="x-none" sz="900" b="1" dirty="0">
                <a:solidFill>
                  <a:schemeClr val="bg2"/>
                </a:solidFill>
                <a:latin typeface="Helvetica Neue Light" charset="0"/>
              </a:rPr>
              <a:t>Gather all the Data</a:t>
            </a:r>
          </a:p>
        </p:txBody>
      </p:sp>
      <p:pic>
        <p:nvPicPr>
          <p:cNvPr id="4100" name="Picture 4" descr="ath Physics Engineering"/>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58081" y="3409252"/>
            <a:ext cx="695542" cy="69554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atabase Backup Icons PSD &amp; PNG"/>
          <p:cNvPicPr>
            <a:picLocks noChangeAspect="1" noChangeArrowheads="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5794634" y="2241412"/>
            <a:ext cx="877466" cy="783194"/>
          </a:xfrm>
          <a:prstGeom prst="rect">
            <a:avLst/>
          </a:prstGeom>
          <a:noFill/>
          <a:extLst>
            <a:ext uri="{909E8E84-426E-40DD-AFC4-6F175D3DCCD1}">
              <a14:hiddenFill xmlns:a14="http://schemas.microsoft.com/office/drawing/2010/main">
                <a:solidFill>
                  <a:srgbClr val="FFFFFF"/>
                </a:solidFill>
              </a14:hiddenFill>
            </a:ext>
          </a:extLst>
        </p:spPr>
      </p:pic>
      <p:sp>
        <p:nvSpPr>
          <p:cNvPr id="12" name="Right Arrow 11"/>
          <p:cNvSpPr/>
          <p:nvPr/>
        </p:nvSpPr>
        <p:spPr>
          <a:xfrm>
            <a:off x="3147304" y="2641785"/>
            <a:ext cx="761783" cy="163580"/>
          </a:xfrm>
          <a:prstGeom prst="rightArrow">
            <a:avLst/>
          </a:prstGeom>
          <a:solidFill>
            <a:schemeClr val="accent6"/>
          </a:solidFill>
        </p:spPr>
        <p:txBody>
          <a:bodyPr lIns="0" tIns="0" rIns="0" bIns="0" anchor="ctr"/>
          <a:lstStyle/>
          <a:p>
            <a:pPr algn="ctr">
              <a:defRPr/>
            </a:pPr>
            <a:endParaRPr lang="en-US" sz="592" b="1" dirty="0" err="1">
              <a:solidFill>
                <a:schemeClr val="bg2"/>
              </a:solidFill>
            </a:endParaRPr>
          </a:p>
        </p:txBody>
      </p:sp>
      <p:sp>
        <p:nvSpPr>
          <p:cNvPr id="17" name="Right Arrow 16"/>
          <p:cNvSpPr/>
          <p:nvPr/>
        </p:nvSpPr>
        <p:spPr>
          <a:xfrm>
            <a:off x="5366750" y="2506320"/>
            <a:ext cx="531316" cy="141982"/>
          </a:xfrm>
          <a:prstGeom prst="rightArrow">
            <a:avLst/>
          </a:prstGeom>
          <a:solidFill>
            <a:schemeClr val="accent6"/>
          </a:solidFill>
        </p:spPr>
        <p:txBody>
          <a:bodyPr lIns="0" tIns="0" rIns="0" bIns="0" anchor="ctr"/>
          <a:lstStyle/>
          <a:p>
            <a:pPr algn="ctr">
              <a:defRPr/>
            </a:pPr>
            <a:endParaRPr lang="en-US" sz="592" b="1" dirty="0" err="1">
              <a:solidFill>
                <a:schemeClr val="bg2"/>
              </a:solidFill>
            </a:endParaRPr>
          </a:p>
        </p:txBody>
      </p:sp>
      <p:sp>
        <p:nvSpPr>
          <p:cNvPr id="13" name="Curved Left Arrow 12"/>
          <p:cNvSpPr/>
          <p:nvPr/>
        </p:nvSpPr>
        <p:spPr>
          <a:xfrm>
            <a:off x="6628514" y="2506320"/>
            <a:ext cx="397371" cy="1387673"/>
          </a:xfrm>
          <a:prstGeom prst="curvedLeftArrow">
            <a:avLst/>
          </a:prstGeom>
          <a:solidFill>
            <a:schemeClr val="accent6"/>
          </a:solidFill>
        </p:spPr>
        <p:txBody>
          <a:bodyPr lIns="0" tIns="0" rIns="0" bIns="0" anchor="ctr"/>
          <a:lstStyle/>
          <a:p>
            <a:pPr algn="ctr">
              <a:defRPr/>
            </a:pPr>
            <a:endParaRPr lang="en-US" sz="592" b="1" dirty="0" err="1">
              <a:solidFill>
                <a:schemeClr val="bg2"/>
              </a:solidFill>
            </a:endParaRPr>
          </a:p>
        </p:txBody>
      </p:sp>
      <p:sp>
        <p:nvSpPr>
          <p:cNvPr id="10251" name="TextBox 18"/>
          <p:cNvSpPr txBox="1">
            <a:spLocks noChangeArrowheads="1"/>
          </p:cNvSpPr>
          <p:nvPr/>
        </p:nvSpPr>
        <p:spPr bwMode="auto">
          <a:xfrm>
            <a:off x="5852525" y="4028273"/>
            <a:ext cx="1301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a:r>
              <a:rPr lang="en-US" altLang="x-none" sz="900" b="1" dirty="0">
                <a:solidFill>
                  <a:schemeClr val="bg2"/>
                </a:solidFill>
                <a:latin typeface="Helvetica Neue Light" charset="0"/>
              </a:rPr>
              <a:t>Apply </a:t>
            </a:r>
            <a:r>
              <a:rPr lang="en-US" altLang="x-none" sz="900" b="1" dirty="0">
                <a:solidFill>
                  <a:schemeClr val="bg2"/>
                </a:solidFill>
                <a:latin typeface="Helvetica Neue Light" charset="0"/>
              </a:rPr>
              <a:t>Machine Learning</a:t>
            </a:r>
            <a:endParaRPr lang="en-US" altLang="x-none" sz="900" b="1" dirty="0">
              <a:solidFill>
                <a:schemeClr val="bg2"/>
              </a:solidFill>
              <a:latin typeface="Helvetica Neue Light" charset="0"/>
            </a:endParaRPr>
          </a:p>
        </p:txBody>
      </p:sp>
      <p:sp>
        <p:nvSpPr>
          <p:cNvPr id="10252" name="TextBox 19"/>
          <p:cNvSpPr txBox="1">
            <a:spLocks noChangeArrowheads="1"/>
          </p:cNvSpPr>
          <p:nvPr/>
        </p:nvSpPr>
        <p:spPr bwMode="auto">
          <a:xfrm>
            <a:off x="5781980" y="3001025"/>
            <a:ext cx="96351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a:r>
              <a:rPr lang="en-US" altLang="x-none" sz="900" b="1" dirty="0">
                <a:solidFill>
                  <a:schemeClr val="bg2"/>
                </a:solidFill>
                <a:latin typeface="Helvetica Neue Light" charset="0"/>
              </a:rPr>
              <a:t>Prepare Data</a:t>
            </a:r>
          </a:p>
        </p:txBody>
      </p:sp>
      <p:sp>
        <p:nvSpPr>
          <p:cNvPr id="21" name="Right Arrow 20"/>
          <p:cNvSpPr/>
          <p:nvPr/>
        </p:nvSpPr>
        <p:spPr>
          <a:xfrm rot="10800000">
            <a:off x="5258700" y="3601993"/>
            <a:ext cx="525958" cy="146447"/>
          </a:xfrm>
          <a:prstGeom prst="rightArrow">
            <a:avLst/>
          </a:prstGeom>
          <a:solidFill>
            <a:schemeClr val="accent6"/>
          </a:solidFill>
        </p:spPr>
        <p:txBody>
          <a:bodyPr lIns="0" tIns="0" rIns="0" bIns="0" anchor="ctr"/>
          <a:lstStyle/>
          <a:p>
            <a:pPr algn="ctr">
              <a:defRPr/>
            </a:pPr>
            <a:endParaRPr lang="en-US" sz="592" b="1" dirty="0" err="1">
              <a:solidFill>
                <a:schemeClr val="bg2"/>
              </a:solidFill>
            </a:endParaRPr>
          </a:p>
        </p:txBody>
      </p:sp>
      <p:sp>
        <p:nvSpPr>
          <p:cNvPr id="10254" name="TextBox 21"/>
          <p:cNvSpPr txBox="1">
            <a:spLocks noChangeArrowheads="1"/>
          </p:cNvSpPr>
          <p:nvPr/>
        </p:nvSpPr>
        <p:spPr bwMode="auto">
          <a:xfrm>
            <a:off x="2135067" y="3999986"/>
            <a:ext cx="8224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a:r>
              <a:rPr lang="en-US" altLang="x-none" sz="900" b="1" dirty="0">
                <a:solidFill>
                  <a:schemeClr val="bg2"/>
                </a:solidFill>
                <a:latin typeface="Helvetica Neue Light" charset="0"/>
              </a:rPr>
              <a:t>Digital</a:t>
            </a:r>
          </a:p>
          <a:p>
            <a:pPr algn="ctr"/>
            <a:r>
              <a:rPr lang="en-US" altLang="x-none" sz="900" b="1" dirty="0">
                <a:solidFill>
                  <a:schemeClr val="bg2"/>
                </a:solidFill>
                <a:latin typeface="Helvetica Neue Light" charset="0"/>
              </a:rPr>
              <a:t>Application</a:t>
            </a:r>
          </a:p>
        </p:txBody>
      </p:sp>
      <p:pic>
        <p:nvPicPr>
          <p:cNvPr id="4110" name="Picture 14" descr="nspect Icon Buy This For $ 048"/>
          <p:cNvPicPr>
            <a:picLocks noChangeAspect="1" noChangeArrowheads="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93171" y="3515395"/>
            <a:ext cx="541535" cy="541535"/>
          </a:xfrm>
          <a:prstGeom prst="rect">
            <a:avLst/>
          </a:prstGeom>
          <a:noFill/>
          <a:extLst>
            <a:ext uri="{909E8E84-426E-40DD-AFC4-6F175D3DCCD1}">
              <a14:hiddenFill xmlns:a14="http://schemas.microsoft.com/office/drawing/2010/main">
                <a:solidFill>
                  <a:srgbClr val="FFFFFF"/>
                </a:solidFill>
              </a14:hiddenFill>
            </a:ext>
          </a:extLst>
        </p:spPr>
      </p:pic>
      <p:sp>
        <p:nvSpPr>
          <p:cNvPr id="10256" name="TextBox 23"/>
          <p:cNvSpPr txBox="1">
            <a:spLocks noChangeArrowheads="1"/>
          </p:cNvSpPr>
          <p:nvPr/>
        </p:nvSpPr>
        <p:spPr bwMode="auto">
          <a:xfrm>
            <a:off x="4323763" y="4113664"/>
            <a:ext cx="96440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a:r>
              <a:rPr lang="en-US" altLang="x-none" sz="900" b="1" dirty="0">
                <a:solidFill>
                  <a:schemeClr val="bg2"/>
                </a:solidFill>
                <a:latin typeface="Helvetica Neue Light" charset="0"/>
              </a:rPr>
              <a:t>Evaluate</a:t>
            </a:r>
          </a:p>
        </p:txBody>
      </p:sp>
      <p:sp>
        <p:nvSpPr>
          <p:cNvPr id="2" name="Left-Right Arrow 1"/>
          <p:cNvSpPr/>
          <p:nvPr/>
        </p:nvSpPr>
        <p:spPr>
          <a:xfrm>
            <a:off x="3147230" y="3686340"/>
            <a:ext cx="761857" cy="141365"/>
          </a:xfrm>
          <a:prstGeom prst="leftRightArrow">
            <a:avLst/>
          </a:prstGeom>
          <a:solidFill>
            <a:schemeClr val="accent6"/>
          </a:solidFill>
        </p:spPr>
        <p:txBody>
          <a:bodyPr lIns="0" tIns="0" rIns="0" bIns="0" anchor="ctr"/>
          <a:lstStyle/>
          <a:p>
            <a:pPr algn="ctr">
              <a:defRPr/>
            </a:pPr>
            <a:endParaRPr lang="en-US" sz="592" b="1" dirty="0" err="1">
              <a:solidFill>
                <a:schemeClr val="bg2"/>
              </a:solidFill>
            </a:endParaRPr>
          </a:p>
        </p:txBody>
      </p:sp>
      <p:sp>
        <p:nvSpPr>
          <p:cNvPr id="23" name="Curved Left Arrow 22"/>
          <p:cNvSpPr/>
          <p:nvPr/>
        </p:nvSpPr>
        <p:spPr>
          <a:xfrm rot="10800000">
            <a:off x="5456045" y="2775996"/>
            <a:ext cx="357188" cy="770632"/>
          </a:xfrm>
          <a:prstGeom prst="curvedLeftArrow">
            <a:avLst/>
          </a:prstGeom>
          <a:solidFill>
            <a:schemeClr val="accent6"/>
          </a:solidFill>
        </p:spPr>
        <p:txBody>
          <a:bodyPr lIns="0" tIns="0" rIns="0" bIns="0" anchor="ctr"/>
          <a:lstStyle/>
          <a:p>
            <a:pPr algn="ctr">
              <a:defRPr/>
            </a:pPr>
            <a:endParaRPr lang="en-US" sz="592" b="1" dirty="0" err="1">
              <a:solidFill>
                <a:schemeClr val="bg2"/>
              </a:solidFill>
            </a:endParaRPr>
          </a:p>
        </p:txBody>
      </p:sp>
      <p:sp>
        <p:nvSpPr>
          <p:cNvPr id="25" name="Curved Left Arrow 24"/>
          <p:cNvSpPr/>
          <p:nvPr/>
        </p:nvSpPr>
        <p:spPr>
          <a:xfrm rot="5400000" flipV="1">
            <a:off x="5441758" y="3734150"/>
            <a:ext cx="254496" cy="620613"/>
          </a:xfrm>
          <a:prstGeom prst="curvedLeftArrow">
            <a:avLst/>
          </a:prstGeom>
          <a:solidFill>
            <a:schemeClr val="accent6"/>
          </a:solidFill>
        </p:spPr>
        <p:txBody>
          <a:bodyPr lIns="0" tIns="0" rIns="0" bIns="0" anchor="ctr"/>
          <a:lstStyle/>
          <a:p>
            <a:pPr algn="ctr">
              <a:defRPr/>
            </a:pPr>
            <a:endParaRPr lang="en-US" sz="592" b="1" dirty="0" err="1">
              <a:solidFill>
                <a:schemeClr val="bg2"/>
              </a:solidFill>
            </a:endParaRPr>
          </a:p>
        </p:txBody>
      </p:sp>
      <p:sp>
        <p:nvSpPr>
          <p:cNvPr id="10261" name="Rounded Rectangle 3"/>
          <p:cNvSpPr>
            <a:spLocks noChangeArrowheads="1"/>
          </p:cNvSpPr>
          <p:nvPr/>
        </p:nvSpPr>
        <p:spPr bwMode="auto">
          <a:xfrm>
            <a:off x="3593250" y="1915473"/>
            <a:ext cx="3834426" cy="2793207"/>
          </a:xfrm>
          <a:prstGeom prst="roundRect">
            <a:avLst>
              <a:gd name="adj" fmla="val 16667"/>
            </a:avLst>
          </a:prstGeom>
          <a:noFill/>
          <a:ln w="12700">
            <a:solidFill>
              <a:schemeClr val="accent3"/>
            </a:solidFill>
            <a:round/>
            <a:headEnd type="none" w="sm" len="sm"/>
            <a:tailEnd type="none" w="sm" len="sm"/>
          </a:ln>
          <a:extLst/>
        </p:spPr>
        <p:txBody>
          <a:bodyP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x-none" altLang="x-none" sz="900">
              <a:solidFill>
                <a:schemeClr val="bg2"/>
              </a:solidFill>
            </a:endParaRPr>
          </a:p>
        </p:txBody>
      </p:sp>
      <p:pic>
        <p:nvPicPr>
          <p:cNvPr id="10262" name="Picture 27"/>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40737" y="3240851"/>
            <a:ext cx="856357" cy="698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a:xfrm>
            <a:off x="292386" y="439456"/>
            <a:ext cx="7967074" cy="488711"/>
          </a:xfrm>
        </p:spPr>
        <p:txBody>
          <a:bodyPr/>
          <a:lstStyle/>
          <a:p>
            <a:r>
              <a:rPr lang="is-IS" dirty="0" smtClean="0"/>
              <a:t>Turning Data into Insights is a Team Sport</a:t>
            </a:r>
            <a:endParaRPr lang="en-US" dirty="0"/>
          </a:p>
        </p:txBody>
      </p:sp>
      <p:sp>
        <p:nvSpPr>
          <p:cNvPr id="24" name="Snip Single Corner Rectangle 23"/>
          <p:cNvSpPr/>
          <p:nvPr/>
        </p:nvSpPr>
        <p:spPr>
          <a:xfrm>
            <a:off x="1872144" y="1166455"/>
            <a:ext cx="5555533" cy="702099"/>
          </a:xfrm>
          <a:prstGeom prst="snip1Rect">
            <a:avLst/>
          </a:prstGeom>
          <a:solidFill>
            <a:srgbClr val="253AC8"/>
          </a:solidFill>
          <a:ln>
            <a:noFill/>
          </a:ln>
        </p:spPr>
        <p:txBody>
          <a:bodyPr lIns="0" tIns="0" rIns="0" bIns="0" anchor="ctr" anchorCtr="0">
            <a:noAutofit/>
          </a:bodyPr>
          <a:lstStyle/>
          <a:p>
            <a:pPr algn="ctr">
              <a:buClr>
                <a:srgbClr val="000000"/>
              </a:buClr>
            </a:pPr>
            <a:endParaRPr lang="en-US" sz="975" kern="0" dirty="0" err="1">
              <a:solidFill>
                <a:schemeClr val="bg2"/>
              </a:solidFill>
              <a:latin typeface="Helvetica Neue Light"/>
              <a:ea typeface="Helvetica Neue Light"/>
              <a:cs typeface="Helvetica Neue Light"/>
            </a:endParaRPr>
          </a:p>
        </p:txBody>
      </p:sp>
      <p:grpSp>
        <p:nvGrpSpPr>
          <p:cNvPr id="29" name="Group 28"/>
          <p:cNvGrpSpPr/>
          <p:nvPr/>
        </p:nvGrpSpPr>
        <p:grpSpPr>
          <a:xfrm>
            <a:off x="2062606" y="1260547"/>
            <a:ext cx="764633" cy="496709"/>
            <a:chOff x="1379823" y="1378499"/>
            <a:chExt cx="764632" cy="496708"/>
          </a:xfrm>
        </p:grpSpPr>
        <p:sp>
          <p:nvSpPr>
            <p:cNvPr id="30" name="Rectangle 29"/>
            <p:cNvSpPr/>
            <p:nvPr/>
          </p:nvSpPr>
          <p:spPr>
            <a:xfrm>
              <a:off x="1379823" y="1721319"/>
              <a:ext cx="764632" cy="153888"/>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lIns="0" tIns="0" rIns="0" bIns="0">
              <a:spAutoFit/>
            </a:bodyPr>
            <a:lstStyle/>
            <a:p>
              <a:pPr algn="ctr"/>
              <a:r>
                <a:rPr lang="en-US" sz="1000" kern="100" dirty="0">
                  <a:solidFill>
                    <a:schemeClr val="bg2"/>
                  </a:solidFill>
                  <a:latin typeface="IBM Plex Sans"/>
                  <a:ea typeface="Helvetica" charset="0"/>
                  <a:cs typeface="IBM Plex Sans"/>
                </a:rPr>
                <a:t>Data steward</a:t>
              </a:r>
            </a:p>
          </p:txBody>
        </p:sp>
        <p:pic>
          <p:nvPicPr>
            <p:cNvPr id="31" name="Picture 30" descr="CDO.jpg"/>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1608426" y="1378499"/>
              <a:ext cx="305112" cy="305112"/>
            </a:xfrm>
            <a:prstGeom prst="ellipse">
              <a:avLst/>
            </a:prstGeom>
            <a:ln w="28575">
              <a:solidFill>
                <a:srgbClr val="959595"/>
              </a:solidFill>
            </a:ln>
          </p:spPr>
        </p:pic>
      </p:grpSp>
      <p:grpSp>
        <p:nvGrpSpPr>
          <p:cNvPr id="32" name="Group 31"/>
          <p:cNvGrpSpPr/>
          <p:nvPr/>
        </p:nvGrpSpPr>
        <p:grpSpPr>
          <a:xfrm>
            <a:off x="4279266" y="1260546"/>
            <a:ext cx="801502" cy="516020"/>
            <a:chOff x="3808390" y="1380179"/>
            <a:chExt cx="801502" cy="516019"/>
          </a:xfrm>
        </p:grpSpPr>
        <p:sp>
          <p:nvSpPr>
            <p:cNvPr id="33" name="Rectangle 32"/>
            <p:cNvSpPr/>
            <p:nvPr/>
          </p:nvSpPr>
          <p:spPr>
            <a:xfrm>
              <a:off x="3808390" y="1742310"/>
              <a:ext cx="801502" cy="153888"/>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lIns="0" tIns="0" rIns="0" bIns="0">
              <a:spAutoFit/>
            </a:bodyPr>
            <a:lstStyle/>
            <a:p>
              <a:pPr marL="0" lvl="1" algn="ctr" defTabSz="671480">
                <a:buClr>
                  <a:schemeClr val="tx2"/>
                </a:buClr>
                <a:buSzPct val="125000"/>
              </a:pPr>
              <a:r>
                <a:rPr lang="en-US" sz="1000" kern="100" dirty="0">
                  <a:solidFill>
                    <a:schemeClr val="bg2"/>
                  </a:solidFill>
                  <a:latin typeface="IBM Plex Sans"/>
                  <a:cs typeface="IBM Plex Sans"/>
                </a:rPr>
                <a:t>Data engineer</a:t>
              </a:r>
            </a:p>
          </p:txBody>
        </p:sp>
        <p:pic>
          <p:nvPicPr>
            <p:cNvPr id="34" name="Picture 33" descr="DataEngineer.jpg"/>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4056549" y="1380179"/>
              <a:ext cx="301752" cy="301752"/>
            </a:xfrm>
            <a:prstGeom prst="ellipse">
              <a:avLst/>
            </a:prstGeom>
            <a:ln w="28575">
              <a:solidFill>
                <a:srgbClr val="8CD211"/>
              </a:solidFill>
            </a:ln>
          </p:spPr>
        </p:pic>
      </p:grpSp>
      <p:grpSp>
        <p:nvGrpSpPr>
          <p:cNvPr id="35" name="Group 34"/>
          <p:cNvGrpSpPr/>
          <p:nvPr/>
        </p:nvGrpSpPr>
        <p:grpSpPr>
          <a:xfrm>
            <a:off x="3149299" y="1260547"/>
            <a:ext cx="815929" cy="501707"/>
            <a:chOff x="2280617" y="1380179"/>
            <a:chExt cx="815928" cy="501706"/>
          </a:xfrm>
        </p:grpSpPr>
        <p:sp>
          <p:nvSpPr>
            <p:cNvPr id="36" name="Rectangle 35"/>
            <p:cNvSpPr/>
            <p:nvPr/>
          </p:nvSpPr>
          <p:spPr>
            <a:xfrm>
              <a:off x="2280617" y="1727997"/>
              <a:ext cx="815928" cy="153888"/>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lIns="0" tIns="0" rIns="0" bIns="0">
              <a:spAutoFit/>
            </a:bodyPr>
            <a:lstStyle/>
            <a:p>
              <a:pPr marL="0" lvl="1" algn="ctr" defTabSz="671480">
                <a:buClr>
                  <a:schemeClr val="tx2"/>
                </a:buClr>
                <a:buSzPct val="125000"/>
              </a:pPr>
              <a:r>
                <a:rPr lang="en-US" sz="1000" kern="100" dirty="0">
                  <a:solidFill>
                    <a:schemeClr val="bg2"/>
                  </a:solidFill>
                  <a:latin typeface="IBM Plex Sans"/>
                  <a:cs typeface="IBM Plex Sans"/>
                </a:rPr>
                <a:t> Data scientist</a:t>
              </a:r>
            </a:p>
          </p:txBody>
        </p:sp>
        <p:pic>
          <p:nvPicPr>
            <p:cNvPr id="37" name="Picture 36" descr="DataScientist.jpg"/>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2538363" y="1380179"/>
              <a:ext cx="301752" cy="301752"/>
            </a:xfrm>
            <a:prstGeom prst="ellipse">
              <a:avLst/>
            </a:prstGeom>
            <a:ln w="28575">
              <a:solidFill>
                <a:srgbClr val="41D6C3"/>
              </a:solidFill>
            </a:ln>
          </p:spPr>
        </p:pic>
      </p:grpSp>
      <p:grpSp>
        <p:nvGrpSpPr>
          <p:cNvPr id="38" name="Group 37"/>
          <p:cNvGrpSpPr/>
          <p:nvPr/>
        </p:nvGrpSpPr>
        <p:grpSpPr>
          <a:xfrm>
            <a:off x="6678676" y="1260547"/>
            <a:ext cx="588303" cy="513565"/>
            <a:chOff x="5995891" y="1380179"/>
            <a:chExt cx="588303" cy="513564"/>
          </a:xfrm>
        </p:grpSpPr>
        <p:sp>
          <p:nvSpPr>
            <p:cNvPr id="39" name="Rectangle 38"/>
            <p:cNvSpPr/>
            <p:nvPr/>
          </p:nvSpPr>
          <p:spPr>
            <a:xfrm>
              <a:off x="5995891" y="1739855"/>
              <a:ext cx="588303" cy="153888"/>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lIns="0" tIns="0" rIns="0" bIns="0">
              <a:spAutoFit/>
            </a:bodyPr>
            <a:lstStyle/>
            <a:p>
              <a:pPr marL="0" lvl="1" algn="ctr" defTabSz="671480">
                <a:buClr>
                  <a:schemeClr val="tx2"/>
                </a:buClr>
                <a:buSzPct val="125000"/>
              </a:pPr>
              <a:r>
                <a:rPr lang="en-US" sz="1000" kern="100" dirty="0">
                  <a:solidFill>
                    <a:schemeClr val="bg2"/>
                  </a:solidFill>
                  <a:latin typeface="IBM Plex Sans"/>
                  <a:cs typeface="IBM Plex Sans"/>
                </a:rPr>
                <a:t>Developer</a:t>
              </a:r>
            </a:p>
          </p:txBody>
        </p:sp>
        <p:pic>
          <p:nvPicPr>
            <p:cNvPr id="40" name="Picture 39" descr="Dev.jpg"/>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6137445" y="1380179"/>
              <a:ext cx="301752" cy="301752"/>
            </a:xfrm>
            <a:prstGeom prst="ellipse">
              <a:avLst/>
            </a:prstGeom>
            <a:ln w="28575">
              <a:solidFill>
                <a:srgbClr val="EFC100"/>
              </a:solidFill>
            </a:ln>
          </p:spPr>
        </p:pic>
      </p:grpSp>
      <p:grpSp>
        <p:nvGrpSpPr>
          <p:cNvPr id="41" name="Group 40"/>
          <p:cNvGrpSpPr/>
          <p:nvPr/>
        </p:nvGrpSpPr>
        <p:grpSpPr>
          <a:xfrm>
            <a:off x="5386795" y="1261918"/>
            <a:ext cx="977832" cy="495338"/>
            <a:chOff x="4704014" y="1369244"/>
            <a:chExt cx="977832" cy="495338"/>
          </a:xfrm>
        </p:grpSpPr>
        <p:sp>
          <p:nvSpPr>
            <p:cNvPr id="42" name="Rectangle 41"/>
            <p:cNvSpPr/>
            <p:nvPr/>
          </p:nvSpPr>
          <p:spPr>
            <a:xfrm>
              <a:off x="4704014" y="1710694"/>
              <a:ext cx="977832" cy="153888"/>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lIns="0" tIns="0" rIns="0" bIns="0">
              <a:spAutoFit/>
            </a:bodyPr>
            <a:lstStyle/>
            <a:p>
              <a:pPr algn="ctr"/>
              <a:r>
                <a:rPr lang="en-US" sz="1000" kern="100" dirty="0">
                  <a:solidFill>
                    <a:schemeClr val="bg2"/>
                  </a:solidFill>
                  <a:latin typeface="IBM Plex Sans"/>
                  <a:ea typeface="Helvetica" charset="0"/>
                  <a:cs typeface="IBM Plex Sans"/>
                </a:rPr>
                <a:t>Business Analyst</a:t>
              </a:r>
            </a:p>
          </p:txBody>
        </p:sp>
        <p:pic>
          <p:nvPicPr>
            <p:cNvPr id="43" name="Picture 42"/>
            <p:cNvPicPr>
              <a:picLocks noChangeAspect="1"/>
            </p:cNvPicPr>
            <p:nvPr/>
          </p:nvPicPr>
          <p:blipFill rotWithShape="1">
            <a:blip r:embed="rId13" cstate="print">
              <a:extLst>
                <a:ext uri="{BEBA8EAE-BF5A-486C-A8C5-ECC9F3942E4B}">
                  <a14:imgProps xmlns:a14="http://schemas.microsoft.com/office/drawing/2010/main">
                    <a14:imgLayer r:embed="rId14">
                      <a14:imgEffect>
                        <a14:brightnessContrast bright="-3000" contrast="1000"/>
                      </a14:imgEffect>
                    </a14:imgLayer>
                  </a14:imgProps>
                </a:ext>
                <a:ext uri="{28A0092B-C50C-407E-A947-70E740481C1C}">
                  <a14:useLocalDpi xmlns:a14="http://schemas.microsoft.com/office/drawing/2010/main"/>
                </a:ext>
              </a:extLst>
            </a:blip>
            <a:srcRect/>
            <a:stretch/>
          </p:blipFill>
          <p:spPr>
            <a:xfrm>
              <a:off x="5047526" y="1369244"/>
              <a:ext cx="301752" cy="301558"/>
            </a:xfrm>
            <a:prstGeom prst="ellipse">
              <a:avLst/>
            </a:prstGeom>
            <a:ln w="28575">
              <a:solidFill>
                <a:schemeClr val="accent1"/>
              </a:solidFill>
            </a:ln>
          </p:spPr>
        </p:pic>
      </p:grpSp>
      <p:sp>
        <p:nvSpPr>
          <p:cNvPr id="44" name="Text Placeholder 8"/>
          <p:cNvSpPr txBox="1">
            <a:spLocks/>
          </p:cNvSpPr>
          <p:nvPr/>
        </p:nvSpPr>
        <p:spPr>
          <a:xfrm>
            <a:off x="228600" y="201169"/>
            <a:ext cx="4114800" cy="300037"/>
          </a:xfrm>
          <a:prstGeom prst="rect">
            <a:avLst/>
          </a:prstGeom>
        </p:spPr>
        <p:txBody>
          <a:bodyPr/>
          <a:lstStyle>
            <a:lvl1pPr marL="0" indent="0" algn="l" defTabSz="609555" rtl="0" eaLnBrk="1" latinLnBrk="0" hangingPunct="1">
              <a:spcBef>
                <a:spcPts val="2000"/>
              </a:spcBef>
              <a:buFont typeface="Arial"/>
              <a:buNone/>
              <a:defRPr sz="2667" b="0" i="0" kern="1200">
                <a:solidFill>
                  <a:srgbClr val="FFFFFF"/>
                </a:solidFill>
                <a:latin typeface="Helvetica Neue Light" charset="0"/>
                <a:ea typeface="Helvetica Neue Light" charset="0"/>
                <a:cs typeface="Helvetica Neue Light" charset="0"/>
              </a:defRPr>
            </a:lvl1pPr>
            <a:lvl2pPr marL="230701" indent="-230701" algn="l" defTabSz="609555" rtl="0" eaLnBrk="1" latinLnBrk="0" hangingPunct="1">
              <a:spcBef>
                <a:spcPct val="20000"/>
              </a:spcBef>
              <a:buFont typeface="Arial"/>
              <a:buChar char="–"/>
              <a:defRPr sz="2667" b="0" i="0" kern="1200">
                <a:solidFill>
                  <a:srgbClr val="FFFFFF"/>
                </a:solidFill>
                <a:latin typeface="Helvetica Neue Light" charset="0"/>
                <a:ea typeface="Helvetica Neue Light" charset="0"/>
                <a:cs typeface="Helvetica Neue Light" charset="0"/>
              </a:defRPr>
            </a:lvl2pPr>
            <a:lvl3pPr marL="529127" indent="-230701" algn="l" defTabSz="609555" rtl="0" eaLnBrk="1" latinLnBrk="0" hangingPunct="1">
              <a:spcBef>
                <a:spcPct val="20000"/>
              </a:spcBef>
              <a:buFont typeface="Arial"/>
              <a:buChar char="•"/>
              <a:defRPr sz="2667" b="0" i="0" kern="1200">
                <a:solidFill>
                  <a:srgbClr val="FFFFFF"/>
                </a:solidFill>
                <a:latin typeface="Helvetica Neue Light" charset="0"/>
                <a:ea typeface="Helvetica Neue Light" charset="0"/>
                <a:cs typeface="Helvetica Neue Light" charset="0"/>
              </a:defRPr>
            </a:lvl3pPr>
            <a:lvl4pPr marL="833906" indent="-224350" algn="l" defTabSz="609555" rtl="0" eaLnBrk="1" latinLnBrk="0" hangingPunct="1">
              <a:spcBef>
                <a:spcPct val="20000"/>
              </a:spcBef>
              <a:buFont typeface="Arial"/>
              <a:buChar char="–"/>
              <a:defRPr sz="2667" b="0" i="0" kern="1200">
                <a:solidFill>
                  <a:srgbClr val="FFFFFF"/>
                </a:solidFill>
                <a:latin typeface="Helvetica Neue Light" charset="0"/>
                <a:ea typeface="Helvetica Neue Light" charset="0"/>
                <a:cs typeface="Helvetica Neue Light" charset="0"/>
              </a:defRPr>
            </a:lvl4pPr>
            <a:lvl5pPr marL="1070953" indent="-230701" algn="l" defTabSz="609555" rtl="0" eaLnBrk="1" latinLnBrk="0" hangingPunct="1">
              <a:spcBef>
                <a:spcPct val="20000"/>
              </a:spcBef>
              <a:buFont typeface="Arial"/>
              <a:buChar char="»"/>
              <a:defRPr sz="2667" b="0" i="0" kern="1200">
                <a:solidFill>
                  <a:srgbClr val="FFFFFF"/>
                </a:solidFill>
                <a:latin typeface="Helvetica Neue Light" charset="0"/>
                <a:ea typeface="Helvetica Neue Light" charset="0"/>
                <a:cs typeface="Helvetica Neue Light" charset="0"/>
              </a:defRPr>
            </a:lvl5pPr>
            <a:lvl6pPr marL="3352548" indent="-304776" algn="l" defTabSz="609555" rtl="0" eaLnBrk="1" latinLnBrk="0" hangingPunct="1">
              <a:spcBef>
                <a:spcPct val="20000"/>
              </a:spcBef>
              <a:buFont typeface="Arial"/>
              <a:buChar char="•"/>
              <a:defRPr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sz="2667" kern="1200">
                <a:solidFill>
                  <a:schemeClr val="tx1"/>
                </a:solidFill>
                <a:latin typeface="+mn-lt"/>
                <a:ea typeface="+mn-ea"/>
                <a:cs typeface="+mn-cs"/>
              </a:defRPr>
            </a:lvl9pPr>
          </a:lstStyle>
          <a:p>
            <a:r>
              <a:rPr lang="en-US" sz="1050" dirty="0"/>
              <a:t>Watson Data Platform</a:t>
            </a:r>
            <a:endParaRPr lang="en-US" sz="1050" dirty="0"/>
          </a:p>
        </p:txBody>
      </p:sp>
      <p:sp>
        <p:nvSpPr>
          <p:cNvPr id="48" name="Rounded Rectangle 3"/>
          <p:cNvSpPr>
            <a:spLocks noChangeArrowheads="1"/>
          </p:cNvSpPr>
          <p:nvPr/>
        </p:nvSpPr>
        <p:spPr bwMode="auto">
          <a:xfrm>
            <a:off x="1872143" y="1920766"/>
            <a:ext cx="1445867" cy="2787914"/>
          </a:xfrm>
          <a:prstGeom prst="roundRect">
            <a:avLst>
              <a:gd name="adj" fmla="val 16667"/>
            </a:avLst>
          </a:prstGeom>
          <a:noFill/>
          <a:ln w="12700">
            <a:solidFill>
              <a:schemeClr val="accent3"/>
            </a:solidFill>
            <a:round/>
            <a:headEnd type="none" w="sm" len="sm"/>
            <a:tailEnd type="none" w="sm" len="sm"/>
          </a:ln>
          <a:extLst/>
        </p:spPr>
        <p:txBody>
          <a:bodyP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x-none" altLang="x-none" sz="900">
              <a:solidFill>
                <a:schemeClr val="bg2"/>
              </a:solidFill>
            </a:endParaRPr>
          </a:p>
        </p:txBody>
      </p:sp>
    </p:spTree>
    <p:extLst>
      <p:ext uri="{BB962C8B-B14F-4D97-AF65-F5344CB8AC3E}">
        <p14:creationId xmlns:p14="http://schemas.microsoft.com/office/powerpoint/2010/main" val="8527437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b="1" dirty="0" smtClean="0">
                <a:solidFill>
                  <a:srgbClr val="009EE2"/>
                </a:solidFill>
                <a:latin typeface="Arial"/>
                <a:ea typeface="Arial"/>
                <a:cs typeface="Arial"/>
              </a:rPr>
              <a:t>Services of the Integrated Platform</a:t>
            </a:r>
            <a:endParaRPr lang="en-US" sz="1800" b="1" dirty="0">
              <a:solidFill>
                <a:srgbClr val="009EE2"/>
              </a:solidFill>
              <a:latin typeface="Arial"/>
              <a:ea typeface="Arial"/>
              <a:cs typeface="Arial"/>
            </a:endParaRPr>
          </a:p>
        </p:txBody>
      </p:sp>
      <p:sp>
        <p:nvSpPr>
          <p:cNvPr id="9" name="Text Placeholder 8"/>
          <p:cNvSpPr>
            <a:spLocks noGrp="1"/>
          </p:cNvSpPr>
          <p:nvPr>
            <p:ph type="body" sz="quarter" idx="13"/>
          </p:nvPr>
        </p:nvSpPr>
        <p:spPr/>
        <p:txBody>
          <a:bodyPr/>
          <a:lstStyle/>
          <a:p>
            <a:r>
              <a:rPr lang="en-US" dirty="0" smtClean="0"/>
              <a:t>Watson Data Platform</a:t>
            </a:r>
            <a:endParaRPr lang="en-US" dirty="0"/>
          </a:p>
        </p:txBody>
      </p:sp>
      <p:grpSp>
        <p:nvGrpSpPr>
          <p:cNvPr id="8" name="Group 7"/>
          <p:cNvGrpSpPr/>
          <p:nvPr/>
        </p:nvGrpSpPr>
        <p:grpSpPr>
          <a:xfrm>
            <a:off x="313252" y="974137"/>
            <a:ext cx="8727554" cy="957761"/>
            <a:chOff x="376988" y="863357"/>
            <a:chExt cx="9477781" cy="814493"/>
          </a:xfrm>
        </p:grpSpPr>
        <p:sp>
          <p:nvSpPr>
            <p:cNvPr id="197" name="Snip Single Corner Rectangle 196"/>
            <p:cNvSpPr/>
            <p:nvPr/>
          </p:nvSpPr>
          <p:spPr>
            <a:xfrm>
              <a:off x="4701404" y="1156642"/>
              <a:ext cx="2103120" cy="521208"/>
            </a:xfrm>
            <a:prstGeom prst="snip1Rect">
              <a:avLst/>
            </a:prstGeom>
            <a:solidFill>
              <a:srgbClr val="253AC8"/>
            </a:solidFill>
            <a:ln>
              <a:noFill/>
            </a:ln>
          </p:spPr>
          <p:txBody>
            <a:bodyPr lIns="0" tIns="0" rIns="0" bIns="0" anchor="t" anchorCtr="0">
              <a:noAutofit/>
            </a:bodyPr>
            <a:lstStyle/>
            <a:p>
              <a:pPr algn="ctr">
                <a:buClr>
                  <a:srgbClr val="000000"/>
                </a:buClr>
              </a:pPr>
              <a:r>
                <a:rPr lang="en-US" sz="1200" kern="0" dirty="0">
                  <a:solidFill>
                    <a:srgbClr val="FFFFFF"/>
                  </a:solidFill>
                  <a:latin typeface="Helvetica Neue Light"/>
                  <a:ea typeface="Helvetica Neue Light"/>
                  <a:cs typeface="Helvetica Neue Light"/>
                </a:rPr>
                <a:t>Data Refinery</a:t>
              </a:r>
            </a:p>
            <a:p>
              <a:pPr algn="ctr">
                <a:buClr>
                  <a:srgbClr val="000000"/>
                </a:buClr>
              </a:pPr>
              <a:r>
                <a:rPr lang="en-US" sz="800" i="1" kern="0" dirty="0">
                  <a:solidFill>
                    <a:srgbClr val="FFFFFF"/>
                  </a:solidFill>
                  <a:latin typeface="Helvetica Neue Light"/>
                  <a:ea typeface="Helvetica Neue Light"/>
                  <a:cs typeface="Helvetica Neue Light"/>
                </a:rPr>
                <a:t>Data preparation &amp; integration</a:t>
              </a:r>
            </a:p>
          </p:txBody>
        </p:sp>
        <p:sp>
          <p:nvSpPr>
            <p:cNvPr id="205" name="Snip Single Corner Rectangle 204"/>
            <p:cNvSpPr/>
            <p:nvPr/>
          </p:nvSpPr>
          <p:spPr>
            <a:xfrm>
              <a:off x="2538394" y="1156642"/>
              <a:ext cx="2103120" cy="521208"/>
            </a:xfrm>
            <a:prstGeom prst="snip1Rect">
              <a:avLst/>
            </a:prstGeom>
            <a:solidFill>
              <a:schemeClr val="accent4">
                <a:lumMod val="60000"/>
                <a:lumOff val="40000"/>
              </a:schemeClr>
            </a:solidFill>
            <a:ln>
              <a:noFill/>
            </a:ln>
          </p:spPr>
          <p:txBody>
            <a:bodyPr lIns="0" tIns="0" rIns="0" bIns="0" anchor="t" anchorCtr="0">
              <a:noAutofit/>
            </a:bodyPr>
            <a:lstStyle/>
            <a:p>
              <a:pPr algn="ctr">
                <a:buClr>
                  <a:srgbClr val="000000"/>
                </a:buClr>
              </a:pPr>
              <a:r>
                <a:rPr lang="en-US" sz="1050" b="1" kern="0" dirty="0">
                  <a:solidFill>
                    <a:schemeClr val="bg1"/>
                  </a:solidFill>
                  <a:latin typeface="Helvetica Neue Light"/>
                  <a:ea typeface="Helvetica Neue Light"/>
                  <a:cs typeface="Helvetica Neue Light"/>
                </a:rPr>
                <a:t>Data Science</a:t>
              </a:r>
            </a:p>
            <a:p>
              <a:pPr algn="ctr">
                <a:buClr>
                  <a:srgbClr val="000000"/>
                </a:buClr>
              </a:pPr>
              <a:r>
                <a:rPr lang="en-US" sz="1050" b="1" kern="0" dirty="0">
                  <a:solidFill>
                    <a:schemeClr val="bg1"/>
                  </a:solidFill>
                  <a:latin typeface="Helvetica Neue Light"/>
                  <a:ea typeface="Helvetica Neue Light"/>
                  <a:cs typeface="Helvetica Neue Light"/>
                </a:rPr>
                <a:t>Experience</a:t>
              </a:r>
            </a:p>
            <a:p>
              <a:pPr algn="ctr">
                <a:buClr>
                  <a:srgbClr val="000000"/>
                </a:buClr>
              </a:pPr>
              <a:r>
                <a:rPr lang="en-US" sz="1050" b="1" i="1" kern="0" dirty="0">
                  <a:solidFill>
                    <a:schemeClr val="bg1"/>
                  </a:solidFill>
                  <a:latin typeface="Helvetica Neue Light"/>
                  <a:ea typeface="Helvetica Neue Light"/>
                  <a:cs typeface="Helvetica Neue Light"/>
                </a:rPr>
                <a:t>Collaborative data science</a:t>
              </a:r>
            </a:p>
          </p:txBody>
        </p:sp>
        <p:sp>
          <p:nvSpPr>
            <p:cNvPr id="55" name="Rectangle 54"/>
            <p:cNvSpPr/>
            <p:nvPr/>
          </p:nvSpPr>
          <p:spPr>
            <a:xfrm>
              <a:off x="376988" y="863357"/>
              <a:ext cx="9477781" cy="233285"/>
            </a:xfrm>
            <a:prstGeom prst="rect">
              <a:avLst/>
            </a:prstGeom>
            <a:solidFill>
              <a:srgbClr val="253AC8"/>
            </a:solidFill>
            <a:ln>
              <a:noFill/>
            </a:ln>
          </p:spPr>
          <p:txBody>
            <a:bodyPr lIns="0" tIns="0" rIns="0" bIns="0" anchor="ctr" anchorCtr="0">
              <a:noAutofit/>
            </a:bodyPr>
            <a:lstStyle/>
            <a:p>
              <a:pPr algn="ctr">
                <a:buClr>
                  <a:srgbClr val="000000"/>
                </a:buClr>
              </a:pPr>
              <a:r>
                <a:rPr lang="en-US" sz="1200" kern="0" dirty="0">
                  <a:solidFill>
                    <a:srgbClr val="FFFFFF"/>
                  </a:solidFill>
                  <a:latin typeface="Helvetica Neue Light"/>
                  <a:ea typeface="Helvetica Neue Light"/>
                  <a:cs typeface="Helvetica Neue Light"/>
                </a:rPr>
                <a:t>Self Service Experiences</a:t>
              </a:r>
            </a:p>
          </p:txBody>
        </p:sp>
        <p:sp>
          <p:nvSpPr>
            <p:cNvPr id="56" name="Snip Single Corner Rectangle 55"/>
            <p:cNvSpPr/>
            <p:nvPr/>
          </p:nvSpPr>
          <p:spPr>
            <a:xfrm>
              <a:off x="6864415" y="1156642"/>
              <a:ext cx="2103120" cy="521208"/>
            </a:xfrm>
            <a:prstGeom prst="snip1Rect">
              <a:avLst/>
            </a:prstGeom>
            <a:solidFill>
              <a:schemeClr val="accent3"/>
            </a:solidFill>
            <a:ln>
              <a:noFill/>
            </a:ln>
          </p:spPr>
          <p:txBody>
            <a:bodyPr lIns="0" tIns="0" rIns="0" bIns="0" anchor="t" anchorCtr="0">
              <a:noAutofit/>
            </a:bodyPr>
            <a:lstStyle/>
            <a:p>
              <a:pPr algn="ctr">
                <a:buClr>
                  <a:srgbClr val="000000"/>
                </a:buClr>
              </a:pPr>
              <a:r>
                <a:rPr lang="en-US" sz="1200" b="1" kern="0" dirty="0">
                  <a:solidFill>
                    <a:schemeClr val="bg2"/>
                  </a:solidFill>
                  <a:latin typeface="Helvetica Neue Light"/>
                  <a:ea typeface="Helvetica Neue Light"/>
                  <a:cs typeface="Helvetica Neue Light"/>
                </a:rPr>
                <a:t>Watson APIs</a:t>
              </a:r>
              <a:endParaRPr lang="en-US" sz="1200" b="1" kern="0" dirty="0">
                <a:solidFill>
                  <a:schemeClr val="bg2"/>
                </a:solidFill>
                <a:latin typeface="Helvetica Neue Light"/>
                <a:ea typeface="Helvetica Neue Light"/>
                <a:cs typeface="Helvetica Neue Light"/>
              </a:endParaRPr>
            </a:p>
            <a:p>
              <a:pPr algn="ctr">
                <a:buClr>
                  <a:srgbClr val="000000"/>
                </a:buClr>
              </a:pPr>
              <a:r>
                <a:rPr lang="en-US" sz="800" b="1" i="1" kern="0" dirty="0">
                  <a:solidFill>
                    <a:schemeClr val="bg2"/>
                  </a:solidFill>
                  <a:latin typeface="Helvetica Neue Light"/>
                  <a:ea typeface="Helvetica Neue Light"/>
                  <a:cs typeface="Helvetica Neue Light"/>
                </a:rPr>
                <a:t>NLU, Personality Insights, Visual Recognition, etc.</a:t>
              </a:r>
              <a:endParaRPr lang="en-US" sz="800" b="1" i="1" kern="0" dirty="0">
                <a:solidFill>
                  <a:schemeClr val="bg2"/>
                </a:solidFill>
                <a:latin typeface="Helvetica Neue Light"/>
                <a:ea typeface="Helvetica Neue Light"/>
                <a:cs typeface="Helvetica Neue Light"/>
              </a:endParaRPr>
            </a:p>
          </p:txBody>
        </p:sp>
        <p:sp>
          <p:nvSpPr>
            <p:cNvPr id="57" name="Snip Single Corner Rectangle 56"/>
            <p:cNvSpPr/>
            <p:nvPr/>
          </p:nvSpPr>
          <p:spPr>
            <a:xfrm>
              <a:off x="376988" y="1156642"/>
              <a:ext cx="2101516" cy="519463"/>
            </a:xfrm>
            <a:prstGeom prst="snip1Rect">
              <a:avLst/>
            </a:prstGeom>
            <a:solidFill>
              <a:srgbClr val="253AC8"/>
            </a:solidFill>
            <a:ln>
              <a:noFill/>
            </a:ln>
          </p:spPr>
          <p:txBody>
            <a:bodyPr lIns="0" tIns="0" rIns="0" bIns="0" anchor="t" anchorCtr="0">
              <a:noAutofit/>
            </a:bodyPr>
            <a:lstStyle/>
            <a:p>
              <a:pPr algn="ctr">
                <a:buClr>
                  <a:srgbClr val="000000"/>
                </a:buClr>
              </a:pPr>
              <a:r>
                <a:rPr lang="en-US" sz="1200" kern="0" dirty="0">
                  <a:solidFill>
                    <a:srgbClr val="FFFFFF"/>
                  </a:solidFill>
                  <a:latin typeface="Helvetica Neue Light"/>
                  <a:ea typeface="Helvetica Neue Light"/>
                  <a:cs typeface="Helvetica Neue Light"/>
                </a:rPr>
                <a:t>Watson Analytics</a:t>
              </a:r>
            </a:p>
            <a:p>
              <a:pPr algn="ctr">
                <a:buClr>
                  <a:srgbClr val="000000"/>
                </a:buClr>
              </a:pPr>
              <a:r>
                <a:rPr lang="en-US" sz="800" i="1" kern="0" dirty="0">
                  <a:solidFill>
                    <a:srgbClr val="FFFFFF"/>
                  </a:solidFill>
                  <a:latin typeface="Helvetica Neue Light"/>
                  <a:ea typeface="Helvetica Neue Light"/>
                  <a:cs typeface="Helvetica Neue Light"/>
                </a:rPr>
                <a:t>Smart discovery &amp; exploration</a:t>
              </a:r>
            </a:p>
          </p:txBody>
        </p:sp>
      </p:grpSp>
      <p:grpSp>
        <p:nvGrpSpPr>
          <p:cNvPr id="7" name="Group 6"/>
          <p:cNvGrpSpPr/>
          <p:nvPr/>
        </p:nvGrpSpPr>
        <p:grpSpPr>
          <a:xfrm>
            <a:off x="313252" y="2393580"/>
            <a:ext cx="7910551" cy="911369"/>
            <a:chOff x="376989" y="2169984"/>
            <a:chExt cx="4292505" cy="517169"/>
          </a:xfrm>
        </p:grpSpPr>
        <p:sp>
          <p:nvSpPr>
            <p:cNvPr id="53" name="Rounded Rectangle 52"/>
            <p:cNvSpPr/>
            <p:nvPr/>
          </p:nvSpPr>
          <p:spPr>
            <a:xfrm>
              <a:off x="376989" y="2169984"/>
              <a:ext cx="4292505" cy="155666"/>
            </a:xfrm>
            <a:prstGeom prst="rect">
              <a:avLst/>
            </a:prstGeom>
            <a:solidFill>
              <a:srgbClr val="362F9F"/>
            </a:solidFill>
            <a:ln>
              <a:noFill/>
            </a:ln>
          </p:spPr>
          <p:txBody>
            <a:bodyPr lIns="0" tIns="0" rIns="0" bIns="0" anchor="ctr" anchorCtr="0">
              <a:noAutofit/>
            </a:bodyPr>
            <a:lstStyle/>
            <a:p>
              <a:pPr algn="ctr">
                <a:lnSpc>
                  <a:spcPct val="90000"/>
                </a:lnSpc>
                <a:buClr>
                  <a:srgbClr val="FFFFFF"/>
                </a:buClr>
              </a:pPr>
              <a:r>
                <a:rPr lang="en-US" sz="1200" kern="0" dirty="0">
                  <a:solidFill>
                    <a:srgbClr val="FFFFFF"/>
                  </a:solidFill>
                  <a:ea typeface="Arial"/>
                  <a:cs typeface="Arial"/>
                </a:rPr>
                <a:t>Data Movement and Processing</a:t>
              </a:r>
            </a:p>
          </p:txBody>
        </p:sp>
        <p:sp>
          <p:nvSpPr>
            <p:cNvPr id="63" name="Rounded Rectangle 62"/>
            <p:cNvSpPr/>
            <p:nvPr/>
          </p:nvSpPr>
          <p:spPr>
            <a:xfrm>
              <a:off x="2998017" y="2360254"/>
              <a:ext cx="796942" cy="326898"/>
            </a:xfrm>
            <a:prstGeom prst="rect">
              <a:avLst/>
            </a:prstGeom>
            <a:solidFill>
              <a:srgbClr val="362F9F"/>
            </a:solidFill>
            <a:ln>
              <a:noFill/>
            </a:ln>
          </p:spPr>
          <p:txBody>
            <a:bodyPr lIns="0" tIns="0" rIns="0" bIns="0" anchor="ctr" anchorCtr="0">
              <a:noAutofit/>
            </a:bodyPr>
            <a:lstStyle/>
            <a:p>
              <a:pPr algn="ctr">
                <a:lnSpc>
                  <a:spcPct val="90000"/>
                </a:lnSpc>
                <a:buClr>
                  <a:srgbClr val="FFFFFF"/>
                </a:buClr>
              </a:pPr>
              <a:r>
                <a:rPr lang="en-US" sz="1200" kern="0" dirty="0">
                  <a:solidFill>
                    <a:srgbClr val="FFFFFF"/>
                  </a:solidFill>
                  <a:ea typeface="Arial"/>
                  <a:cs typeface="Arial"/>
                </a:rPr>
                <a:t>Message Hub</a:t>
              </a:r>
            </a:p>
            <a:p>
              <a:pPr algn="ctr">
                <a:lnSpc>
                  <a:spcPct val="90000"/>
                </a:lnSpc>
                <a:buClr>
                  <a:srgbClr val="FFFFFF"/>
                </a:buClr>
              </a:pPr>
              <a:r>
                <a:rPr lang="en-US" sz="800" i="1" kern="0" dirty="0">
                  <a:solidFill>
                    <a:srgbClr val="FFFFFF"/>
                  </a:solidFill>
                  <a:ea typeface="Arial"/>
                  <a:cs typeface="Arial"/>
                </a:rPr>
                <a:t>Kafka</a:t>
              </a:r>
            </a:p>
          </p:txBody>
        </p:sp>
        <p:sp>
          <p:nvSpPr>
            <p:cNvPr id="64" name="Rounded Rectangle 63"/>
            <p:cNvSpPr/>
            <p:nvPr/>
          </p:nvSpPr>
          <p:spPr>
            <a:xfrm>
              <a:off x="1250665" y="2360254"/>
              <a:ext cx="796942" cy="326898"/>
            </a:xfrm>
            <a:prstGeom prst="rect">
              <a:avLst/>
            </a:prstGeom>
            <a:solidFill>
              <a:srgbClr val="362F9F"/>
            </a:solidFill>
            <a:ln>
              <a:noFill/>
            </a:ln>
          </p:spPr>
          <p:txBody>
            <a:bodyPr lIns="0" tIns="0" rIns="0" bIns="0" anchor="ctr" anchorCtr="0">
              <a:noAutofit/>
            </a:bodyPr>
            <a:lstStyle/>
            <a:p>
              <a:pPr algn="ctr">
                <a:lnSpc>
                  <a:spcPct val="90000"/>
                </a:lnSpc>
                <a:buClr>
                  <a:srgbClr val="FFFFFF"/>
                </a:buClr>
              </a:pPr>
              <a:r>
                <a:rPr lang="en-US" sz="1200" kern="0" dirty="0">
                  <a:solidFill>
                    <a:srgbClr val="FFFFFF"/>
                  </a:solidFill>
                  <a:ea typeface="Arial"/>
                  <a:cs typeface="Arial"/>
                </a:rPr>
                <a:t>Analytics Engine</a:t>
              </a:r>
            </a:p>
            <a:p>
              <a:pPr algn="ctr">
                <a:lnSpc>
                  <a:spcPct val="90000"/>
                </a:lnSpc>
                <a:buClr>
                  <a:srgbClr val="FFFFFF"/>
                </a:buClr>
              </a:pPr>
              <a:r>
                <a:rPr lang="en-US" sz="800" i="1" kern="0" dirty="0">
                  <a:solidFill>
                    <a:srgbClr val="FFFFFF"/>
                  </a:solidFill>
                  <a:ea typeface="Arial"/>
                  <a:cs typeface="Arial"/>
                </a:rPr>
                <a:t>Hadoop &amp; Spark</a:t>
              </a:r>
            </a:p>
          </p:txBody>
        </p:sp>
        <p:sp>
          <p:nvSpPr>
            <p:cNvPr id="65" name="Rounded Rectangle 64"/>
            <p:cNvSpPr/>
            <p:nvPr/>
          </p:nvSpPr>
          <p:spPr>
            <a:xfrm>
              <a:off x="3871694" y="2360255"/>
              <a:ext cx="795991" cy="325856"/>
            </a:xfrm>
            <a:prstGeom prst="rect">
              <a:avLst/>
            </a:prstGeom>
            <a:solidFill>
              <a:srgbClr val="362F9F"/>
            </a:solidFill>
            <a:ln>
              <a:noFill/>
            </a:ln>
          </p:spPr>
          <p:txBody>
            <a:bodyPr lIns="0" tIns="0" rIns="0" bIns="0" anchor="ctr" anchorCtr="0">
              <a:noAutofit/>
            </a:bodyPr>
            <a:lstStyle/>
            <a:p>
              <a:pPr algn="ctr">
                <a:lnSpc>
                  <a:spcPct val="90000"/>
                </a:lnSpc>
                <a:buClr>
                  <a:srgbClr val="FFFFFF"/>
                </a:buClr>
              </a:pPr>
              <a:r>
                <a:rPr lang="en-US" sz="1200" kern="0" dirty="0">
                  <a:solidFill>
                    <a:srgbClr val="FFFFFF"/>
                  </a:solidFill>
                  <a:ea typeface="Arial"/>
                  <a:cs typeface="Arial"/>
                </a:rPr>
                <a:t>Streaming Analytics</a:t>
              </a:r>
            </a:p>
            <a:p>
              <a:pPr algn="ctr">
                <a:lnSpc>
                  <a:spcPct val="90000"/>
                </a:lnSpc>
                <a:buClr>
                  <a:srgbClr val="FFFFFF"/>
                </a:buClr>
              </a:pPr>
              <a:r>
                <a:rPr lang="en-US" sz="800" i="1" kern="0" dirty="0">
                  <a:solidFill>
                    <a:srgbClr val="FFFFFF"/>
                  </a:solidFill>
                  <a:ea typeface="Arial"/>
                  <a:cs typeface="Arial"/>
                </a:rPr>
                <a:t>Analytics for data-in-motion</a:t>
              </a:r>
            </a:p>
          </p:txBody>
        </p:sp>
        <p:sp>
          <p:nvSpPr>
            <p:cNvPr id="66" name="Rounded Rectangle 65"/>
            <p:cNvSpPr/>
            <p:nvPr/>
          </p:nvSpPr>
          <p:spPr>
            <a:xfrm>
              <a:off x="2124341" y="2360254"/>
              <a:ext cx="796942" cy="326898"/>
            </a:xfrm>
            <a:prstGeom prst="rect">
              <a:avLst/>
            </a:prstGeom>
            <a:solidFill>
              <a:schemeClr val="accent4">
                <a:lumMod val="60000"/>
                <a:lumOff val="40000"/>
              </a:schemeClr>
            </a:solidFill>
            <a:ln>
              <a:noFill/>
            </a:ln>
          </p:spPr>
          <p:txBody>
            <a:bodyPr lIns="0" tIns="0" rIns="0" bIns="0" anchor="ctr" anchorCtr="0">
              <a:noAutofit/>
            </a:bodyPr>
            <a:lstStyle/>
            <a:p>
              <a:pPr algn="ctr">
                <a:lnSpc>
                  <a:spcPct val="90000"/>
                </a:lnSpc>
                <a:buClr>
                  <a:srgbClr val="FFFFFF"/>
                </a:buClr>
              </a:pPr>
              <a:r>
                <a:rPr lang="en-US" sz="1200" b="1" kern="0" dirty="0">
                  <a:solidFill>
                    <a:schemeClr val="bg1"/>
                  </a:solidFill>
                  <a:ea typeface="Arial"/>
                  <a:cs typeface="Arial"/>
                </a:rPr>
                <a:t>Watson Machine Learning</a:t>
              </a:r>
            </a:p>
            <a:p>
              <a:pPr algn="ctr">
                <a:lnSpc>
                  <a:spcPct val="90000"/>
                </a:lnSpc>
                <a:buClr>
                  <a:srgbClr val="FFFFFF"/>
                </a:buClr>
              </a:pPr>
              <a:r>
                <a:rPr lang="en-US" sz="800" b="1" kern="0" dirty="0">
                  <a:solidFill>
                    <a:schemeClr val="bg1"/>
                  </a:solidFill>
                  <a:ea typeface="Arial"/>
                  <a:cs typeface="Arial"/>
                </a:rPr>
                <a:t>ML processing &amp; management</a:t>
              </a:r>
            </a:p>
          </p:txBody>
        </p:sp>
        <p:sp>
          <p:nvSpPr>
            <p:cNvPr id="45" name="Rounded Rectangle 63"/>
            <p:cNvSpPr/>
            <p:nvPr/>
          </p:nvSpPr>
          <p:spPr>
            <a:xfrm>
              <a:off x="376989" y="2360255"/>
              <a:ext cx="796942" cy="326898"/>
            </a:xfrm>
            <a:prstGeom prst="rect">
              <a:avLst/>
            </a:prstGeom>
            <a:solidFill>
              <a:srgbClr val="362F9F"/>
            </a:solidFill>
            <a:ln>
              <a:noFill/>
            </a:ln>
          </p:spPr>
          <p:txBody>
            <a:bodyPr lIns="0" tIns="0" rIns="0" bIns="0" anchor="ctr" anchorCtr="0">
              <a:noAutofit/>
            </a:bodyPr>
            <a:lstStyle/>
            <a:p>
              <a:pPr algn="ctr">
                <a:lnSpc>
                  <a:spcPct val="90000"/>
                </a:lnSpc>
                <a:buClr>
                  <a:srgbClr val="FFFFFF"/>
                </a:buClr>
              </a:pPr>
              <a:r>
                <a:rPr lang="en-US" sz="1200" kern="0" dirty="0">
                  <a:solidFill>
                    <a:srgbClr val="FFFFFF"/>
                  </a:solidFill>
                  <a:ea typeface="Arial"/>
                  <a:cs typeface="Arial"/>
                </a:rPr>
                <a:t>Lift</a:t>
              </a:r>
            </a:p>
            <a:p>
              <a:pPr algn="ctr">
                <a:lnSpc>
                  <a:spcPct val="90000"/>
                </a:lnSpc>
                <a:buClr>
                  <a:srgbClr val="FFFFFF"/>
                </a:buClr>
              </a:pPr>
              <a:r>
                <a:rPr lang="en-US" sz="800" i="1" kern="0" dirty="0" err="1">
                  <a:solidFill>
                    <a:srgbClr val="FFFFFF"/>
                  </a:solidFill>
                  <a:ea typeface="Arial"/>
                  <a:cs typeface="Arial"/>
                </a:rPr>
                <a:t>Grount</a:t>
              </a:r>
              <a:r>
                <a:rPr lang="en-US" sz="800" i="1" kern="0" dirty="0">
                  <a:solidFill>
                    <a:srgbClr val="FFFFFF"/>
                  </a:solidFill>
                  <a:ea typeface="Arial"/>
                  <a:cs typeface="Arial"/>
                </a:rPr>
                <a:t>-to-cloud transfer</a:t>
              </a:r>
            </a:p>
          </p:txBody>
        </p:sp>
      </p:grpSp>
      <p:sp>
        <p:nvSpPr>
          <p:cNvPr id="54" name="Rounded Rectangle 53"/>
          <p:cNvSpPr/>
          <p:nvPr/>
        </p:nvSpPr>
        <p:spPr>
          <a:xfrm>
            <a:off x="313253" y="3668862"/>
            <a:ext cx="7910551" cy="274320"/>
          </a:xfrm>
          <a:prstGeom prst="rect">
            <a:avLst/>
          </a:prstGeom>
          <a:solidFill>
            <a:srgbClr val="211D7F">
              <a:alpha val="96000"/>
            </a:srgbClr>
          </a:solidFill>
          <a:ln>
            <a:noFill/>
          </a:ln>
        </p:spPr>
        <p:txBody>
          <a:bodyPr lIns="0" tIns="0" rIns="0" bIns="0" anchor="ctr" anchorCtr="0">
            <a:noAutofit/>
          </a:bodyPr>
          <a:lstStyle/>
          <a:p>
            <a:pPr algn="ctr">
              <a:lnSpc>
                <a:spcPct val="90000"/>
              </a:lnSpc>
              <a:buClr>
                <a:srgbClr val="FFFFFF"/>
              </a:buClr>
            </a:pPr>
            <a:r>
              <a:rPr lang="en-US" sz="1200" kern="0" dirty="0">
                <a:solidFill>
                  <a:srgbClr val="FFFFFF"/>
                </a:solidFill>
                <a:ea typeface="Arial"/>
                <a:cs typeface="Arial"/>
              </a:rPr>
              <a:t>Data</a:t>
            </a:r>
          </a:p>
        </p:txBody>
      </p:sp>
      <p:grpSp>
        <p:nvGrpSpPr>
          <p:cNvPr id="3" name="Group 2"/>
          <p:cNvGrpSpPr/>
          <p:nvPr/>
        </p:nvGrpSpPr>
        <p:grpSpPr>
          <a:xfrm>
            <a:off x="313255" y="4013734"/>
            <a:ext cx="7907216" cy="598885"/>
            <a:chOff x="313252" y="4013733"/>
            <a:chExt cx="8910316" cy="598885"/>
          </a:xfrm>
        </p:grpSpPr>
        <p:sp>
          <p:nvSpPr>
            <p:cNvPr id="58" name="Rounded Rectangle 57"/>
            <p:cNvSpPr/>
            <p:nvPr/>
          </p:nvSpPr>
          <p:spPr>
            <a:xfrm>
              <a:off x="313252" y="4013733"/>
              <a:ext cx="926221" cy="598883"/>
            </a:xfrm>
            <a:prstGeom prst="rect">
              <a:avLst/>
            </a:prstGeom>
            <a:solidFill>
              <a:schemeClr val="accent4">
                <a:lumMod val="60000"/>
                <a:lumOff val="40000"/>
                <a:alpha val="96000"/>
              </a:schemeClr>
            </a:solidFill>
            <a:ln>
              <a:noFill/>
            </a:ln>
          </p:spPr>
          <p:txBody>
            <a:bodyPr lIns="0" tIns="0" rIns="0" bIns="0" anchor="ctr" anchorCtr="0">
              <a:noAutofit/>
            </a:bodyPr>
            <a:lstStyle/>
            <a:p>
              <a:pPr algn="ctr">
                <a:lnSpc>
                  <a:spcPct val="90000"/>
                </a:lnSpc>
                <a:buClr>
                  <a:srgbClr val="FFFFFF"/>
                </a:buClr>
              </a:pPr>
              <a:r>
                <a:rPr lang="en-US" sz="1000" b="1" kern="0" dirty="0">
                  <a:solidFill>
                    <a:schemeClr val="bg1"/>
                  </a:solidFill>
                  <a:ea typeface="Arial"/>
                  <a:cs typeface="Arial"/>
                </a:rPr>
                <a:t>Object Storage</a:t>
              </a:r>
            </a:p>
          </p:txBody>
        </p:sp>
        <p:sp>
          <p:nvSpPr>
            <p:cNvPr id="59" name="Rounded Rectangle 58"/>
            <p:cNvSpPr/>
            <p:nvPr/>
          </p:nvSpPr>
          <p:spPr>
            <a:xfrm>
              <a:off x="4304298" y="4013734"/>
              <a:ext cx="926221" cy="598883"/>
            </a:xfrm>
            <a:prstGeom prst="rect">
              <a:avLst/>
            </a:prstGeom>
            <a:solidFill>
              <a:srgbClr val="211D7F">
                <a:alpha val="96000"/>
              </a:srgbClr>
            </a:solidFill>
            <a:ln>
              <a:noFill/>
            </a:ln>
          </p:spPr>
          <p:txBody>
            <a:bodyPr lIns="0" tIns="0" rIns="0" bIns="0" anchor="ctr" anchorCtr="0">
              <a:noAutofit/>
            </a:bodyPr>
            <a:lstStyle/>
            <a:p>
              <a:pPr algn="ctr">
                <a:lnSpc>
                  <a:spcPct val="90000"/>
                </a:lnSpc>
                <a:buClr>
                  <a:srgbClr val="FFFFFF"/>
                </a:buClr>
              </a:pPr>
              <a:r>
                <a:rPr lang="en-US" sz="1000" kern="0" dirty="0">
                  <a:solidFill>
                    <a:srgbClr val="FFFFFF"/>
                  </a:solidFill>
                  <a:ea typeface="Arial"/>
                  <a:cs typeface="Arial"/>
                </a:rPr>
                <a:t>Cloudant</a:t>
              </a:r>
            </a:p>
          </p:txBody>
        </p:sp>
        <p:sp>
          <p:nvSpPr>
            <p:cNvPr id="60" name="Rounded Rectangle 59"/>
            <p:cNvSpPr/>
            <p:nvPr/>
          </p:nvSpPr>
          <p:spPr>
            <a:xfrm>
              <a:off x="3306536" y="4013735"/>
              <a:ext cx="926221" cy="598883"/>
            </a:xfrm>
            <a:prstGeom prst="rect">
              <a:avLst/>
            </a:prstGeom>
            <a:solidFill>
              <a:srgbClr val="211D7F">
                <a:alpha val="96000"/>
              </a:srgbClr>
            </a:solidFill>
            <a:ln>
              <a:noFill/>
            </a:ln>
          </p:spPr>
          <p:txBody>
            <a:bodyPr lIns="0" tIns="0" rIns="0" bIns="0" anchor="ctr" anchorCtr="0">
              <a:noAutofit/>
            </a:bodyPr>
            <a:lstStyle/>
            <a:p>
              <a:pPr algn="ctr">
                <a:lnSpc>
                  <a:spcPct val="90000"/>
                </a:lnSpc>
                <a:buClr>
                  <a:srgbClr val="FFFFFF"/>
                </a:buClr>
              </a:pPr>
              <a:r>
                <a:rPr lang="en-US" sz="1000" kern="0" dirty="0">
                  <a:solidFill>
                    <a:srgbClr val="FFFFFF"/>
                  </a:solidFill>
                  <a:ea typeface="Arial"/>
                  <a:cs typeface="Arial"/>
                </a:rPr>
                <a:t>Mongo</a:t>
              </a:r>
            </a:p>
          </p:txBody>
        </p:sp>
        <p:sp>
          <p:nvSpPr>
            <p:cNvPr id="61" name="Rounded Rectangle 60"/>
            <p:cNvSpPr/>
            <p:nvPr/>
          </p:nvSpPr>
          <p:spPr>
            <a:xfrm>
              <a:off x="2308775" y="4013735"/>
              <a:ext cx="926221" cy="598883"/>
            </a:xfrm>
            <a:prstGeom prst="rect">
              <a:avLst/>
            </a:prstGeom>
            <a:solidFill>
              <a:srgbClr val="211D7F">
                <a:alpha val="96000"/>
              </a:srgbClr>
            </a:solidFill>
            <a:ln>
              <a:noFill/>
            </a:ln>
          </p:spPr>
          <p:txBody>
            <a:bodyPr lIns="0" tIns="0" rIns="0" bIns="0" anchor="ctr" anchorCtr="0">
              <a:noAutofit/>
            </a:bodyPr>
            <a:lstStyle/>
            <a:p>
              <a:pPr algn="ctr">
                <a:lnSpc>
                  <a:spcPct val="90000"/>
                </a:lnSpc>
                <a:buClr>
                  <a:srgbClr val="FFFFFF"/>
                </a:buClr>
              </a:pPr>
              <a:r>
                <a:rPr lang="en-US" sz="1000" kern="0">
                  <a:solidFill>
                    <a:srgbClr val="FFFFFF"/>
                  </a:solidFill>
                  <a:ea typeface="Arial"/>
                  <a:cs typeface="Arial"/>
                </a:rPr>
                <a:t>Graph</a:t>
              </a:r>
              <a:endParaRPr lang="en-US" sz="1000" kern="0" dirty="0">
                <a:solidFill>
                  <a:srgbClr val="FFFFFF"/>
                </a:solidFill>
                <a:ea typeface="Arial"/>
                <a:cs typeface="Arial"/>
              </a:endParaRPr>
            </a:p>
          </p:txBody>
        </p:sp>
        <p:sp>
          <p:nvSpPr>
            <p:cNvPr id="28" name="Rounded Rectangle 27"/>
            <p:cNvSpPr/>
            <p:nvPr/>
          </p:nvSpPr>
          <p:spPr>
            <a:xfrm>
              <a:off x="6299821" y="4013735"/>
              <a:ext cx="926221" cy="598883"/>
            </a:xfrm>
            <a:prstGeom prst="rect">
              <a:avLst/>
            </a:prstGeom>
            <a:solidFill>
              <a:srgbClr val="211D7F">
                <a:alpha val="96000"/>
              </a:srgbClr>
            </a:solidFill>
            <a:ln>
              <a:noFill/>
            </a:ln>
          </p:spPr>
          <p:txBody>
            <a:bodyPr lIns="0" tIns="0" rIns="0" bIns="0" anchor="ctr" anchorCtr="0">
              <a:noAutofit/>
            </a:bodyPr>
            <a:lstStyle/>
            <a:p>
              <a:pPr algn="ctr">
                <a:lnSpc>
                  <a:spcPct val="90000"/>
                </a:lnSpc>
                <a:buClr>
                  <a:srgbClr val="FFFFFF"/>
                </a:buClr>
              </a:pPr>
              <a:r>
                <a:rPr lang="en-US" sz="1000" kern="0" dirty="0">
                  <a:solidFill>
                    <a:srgbClr val="FFFFFF"/>
                  </a:solidFill>
                  <a:ea typeface="Arial"/>
                  <a:cs typeface="Arial"/>
                </a:rPr>
                <a:t>DB2 on Cloud</a:t>
              </a:r>
            </a:p>
          </p:txBody>
        </p:sp>
        <p:sp>
          <p:nvSpPr>
            <p:cNvPr id="29" name="Rounded Rectangle 28"/>
            <p:cNvSpPr/>
            <p:nvPr/>
          </p:nvSpPr>
          <p:spPr>
            <a:xfrm>
              <a:off x="7297582" y="4013734"/>
              <a:ext cx="926221" cy="598883"/>
            </a:xfrm>
            <a:prstGeom prst="rect">
              <a:avLst/>
            </a:prstGeom>
            <a:solidFill>
              <a:srgbClr val="211D7F">
                <a:alpha val="96000"/>
              </a:srgbClr>
            </a:solidFill>
            <a:ln>
              <a:noFill/>
            </a:ln>
          </p:spPr>
          <p:txBody>
            <a:bodyPr lIns="0" tIns="0" rIns="0" bIns="0" anchor="ctr" anchorCtr="0">
              <a:noAutofit/>
            </a:bodyPr>
            <a:lstStyle/>
            <a:p>
              <a:pPr algn="ctr">
                <a:lnSpc>
                  <a:spcPct val="90000"/>
                </a:lnSpc>
                <a:buClr>
                  <a:srgbClr val="FFFFFF"/>
                </a:buClr>
              </a:pPr>
              <a:r>
                <a:rPr lang="en-US" sz="1000" kern="0" dirty="0">
                  <a:solidFill>
                    <a:srgbClr val="FFFFFF"/>
                  </a:solidFill>
                  <a:ea typeface="Arial"/>
                  <a:cs typeface="Arial"/>
                </a:rPr>
                <a:t>DB2 Warehouse </a:t>
              </a:r>
            </a:p>
            <a:p>
              <a:pPr algn="ctr">
                <a:lnSpc>
                  <a:spcPct val="90000"/>
                </a:lnSpc>
                <a:buClr>
                  <a:srgbClr val="FFFFFF"/>
                </a:buClr>
              </a:pPr>
              <a:r>
                <a:rPr lang="en-US" sz="1000" kern="0" dirty="0">
                  <a:solidFill>
                    <a:srgbClr val="FFFFFF"/>
                  </a:solidFill>
                  <a:ea typeface="Arial"/>
                  <a:cs typeface="Arial"/>
                </a:rPr>
                <a:t>on Cloud</a:t>
              </a:r>
            </a:p>
          </p:txBody>
        </p:sp>
        <p:sp>
          <p:nvSpPr>
            <p:cNvPr id="30" name="Rounded Rectangle 29"/>
            <p:cNvSpPr/>
            <p:nvPr/>
          </p:nvSpPr>
          <p:spPr>
            <a:xfrm>
              <a:off x="1311014" y="4013735"/>
              <a:ext cx="926221" cy="598883"/>
            </a:xfrm>
            <a:prstGeom prst="rect">
              <a:avLst/>
            </a:prstGeom>
            <a:solidFill>
              <a:srgbClr val="211D7F">
                <a:alpha val="96000"/>
              </a:srgbClr>
            </a:solidFill>
            <a:ln>
              <a:noFill/>
            </a:ln>
          </p:spPr>
          <p:txBody>
            <a:bodyPr lIns="0" tIns="0" rIns="0" bIns="0" anchor="ctr" anchorCtr="0">
              <a:noAutofit/>
            </a:bodyPr>
            <a:lstStyle/>
            <a:p>
              <a:pPr algn="ctr">
                <a:lnSpc>
                  <a:spcPct val="90000"/>
                </a:lnSpc>
                <a:buClr>
                  <a:srgbClr val="FFFFFF"/>
                </a:buClr>
              </a:pPr>
              <a:r>
                <a:rPr lang="en-US" sz="1000" kern="0" dirty="0" err="1">
                  <a:solidFill>
                    <a:srgbClr val="FFFFFF"/>
                  </a:solidFill>
                  <a:ea typeface="Arial"/>
                  <a:cs typeface="Arial"/>
                </a:rPr>
                <a:t>Redis</a:t>
              </a:r>
              <a:endParaRPr lang="en-US" sz="1000" kern="0" dirty="0">
                <a:solidFill>
                  <a:srgbClr val="FFFFFF"/>
                </a:solidFill>
                <a:ea typeface="Arial"/>
                <a:cs typeface="Arial"/>
              </a:endParaRPr>
            </a:p>
          </p:txBody>
        </p:sp>
        <p:sp>
          <p:nvSpPr>
            <p:cNvPr id="31" name="Rounded Rectangle 30"/>
            <p:cNvSpPr/>
            <p:nvPr/>
          </p:nvSpPr>
          <p:spPr>
            <a:xfrm>
              <a:off x="5302059" y="4013735"/>
              <a:ext cx="926221" cy="598883"/>
            </a:xfrm>
            <a:prstGeom prst="rect">
              <a:avLst/>
            </a:prstGeom>
            <a:solidFill>
              <a:srgbClr val="211D7F">
                <a:alpha val="96000"/>
              </a:srgbClr>
            </a:solidFill>
            <a:ln>
              <a:noFill/>
            </a:ln>
          </p:spPr>
          <p:txBody>
            <a:bodyPr lIns="0" tIns="0" rIns="0" bIns="0" anchor="ctr" anchorCtr="0">
              <a:noAutofit/>
            </a:bodyPr>
            <a:lstStyle/>
            <a:p>
              <a:pPr algn="ctr">
                <a:lnSpc>
                  <a:spcPct val="90000"/>
                </a:lnSpc>
                <a:buClr>
                  <a:srgbClr val="FFFFFF"/>
                </a:buClr>
              </a:pPr>
              <a:r>
                <a:rPr lang="en-US" sz="1000" kern="0" dirty="0">
                  <a:solidFill>
                    <a:srgbClr val="FFFFFF"/>
                  </a:solidFill>
                  <a:ea typeface="Arial"/>
                  <a:cs typeface="Arial"/>
                </a:rPr>
                <a:t>Postgres</a:t>
              </a:r>
            </a:p>
          </p:txBody>
        </p:sp>
        <p:sp>
          <p:nvSpPr>
            <p:cNvPr id="33" name="Rounded Rectangle 28"/>
            <p:cNvSpPr/>
            <p:nvPr/>
          </p:nvSpPr>
          <p:spPr>
            <a:xfrm>
              <a:off x="8297347" y="4013733"/>
              <a:ext cx="926221" cy="598883"/>
            </a:xfrm>
            <a:prstGeom prst="rect">
              <a:avLst/>
            </a:prstGeom>
            <a:solidFill>
              <a:srgbClr val="211D7F">
                <a:alpha val="96000"/>
              </a:srgbClr>
            </a:solidFill>
            <a:ln>
              <a:noFill/>
            </a:ln>
          </p:spPr>
          <p:txBody>
            <a:bodyPr lIns="0" tIns="0" rIns="0" bIns="0" anchor="ctr" anchorCtr="0">
              <a:noAutofit/>
            </a:bodyPr>
            <a:lstStyle/>
            <a:p>
              <a:pPr algn="ctr">
                <a:lnSpc>
                  <a:spcPct val="90000"/>
                </a:lnSpc>
                <a:buClr>
                  <a:srgbClr val="FFFFFF"/>
                </a:buClr>
              </a:pPr>
              <a:r>
                <a:rPr lang="mr-IN" sz="1000" kern="0" dirty="0">
                  <a:solidFill>
                    <a:srgbClr val="FFFFFF"/>
                  </a:solidFill>
                  <a:ea typeface="Arial"/>
                  <a:cs typeface="Arial"/>
                </a:rPr>
                <a:t>…</a:t>
              </a:r>
              <a:endParaRPr lang="en-US" sz="1000" kern="0" dirty="0">
                <a:solidFill>
                  <a:srgbClr val="FFFFFF"/>
                </a:solidFill>
                <a:ea typeface="Arial"/>
                <a:cs typeface="Arial"/>
              </a:endParaRPr>
            </a:p>
          </p:txBody>
        </p:sp>
      </p:grpSp>
      <p:sp>
        <p:nvSpPr>
          <p:cNvPr id="32" name="Snip Single Corner Rectangle 31"/>
          <p:cNvSpPr/>
          <p:nvPr/>
        </p:nvSpPr>
        <p:spPr>
          <a:xfrm>
            <a:off x="8322722" y="1319009"/>
            <a:ext cx="718085" cy="3293607"/>
          </a:xfrm>
          <a:prstGeom prst="snip1Rect">
            <a:avLst/>
          </a:prstGeom>
          <a:solidFill>
            <a:srgbClr val="253AC8"/>
          </a:solidFill>
          <a:ln>
            <a:noFill/>
          </a:ln>
        </p:spPr>
        <p:txBody>
          <a:bodyPr vert="vert" lIns="0" tIns="0" rIns="0" bIns="0" anchor="ctr" anchorCtr="0">
            <a:noAutofit/>
          </a:bodyPr>
          <a:lstStyle/>
          <a:p>
            <a:pPr algn="ctr">
              <a:buClr>
                <a:srgbClr val="000000"/>
              </a:buClr>
            </a:pPr>
            <a:r>
              <a:rPr lang="en-US" sz="1200" kern="0" dirty="0">
                <a:solidFill>
                  <a:srgbClr val="FFFFFF"/>
                </a:solidFill>
                <a:latin typeface="Helvetica Neue Light"/>
                <a:ea typeface="Helvetica Neue Light"/>
                <a:cs typeface="Helvetica Neue Light"/>
              </a:rPr>
              <a:t>Data Catalog</a:t>
            </a:r>
          </a:p>
          <a:p>
            <a:pPr algn="ctr">
              <a:buClr>
                <a:srgbClr val="000000"/>
              </a:buClr>
            </a:pPr>
            <a:r>
              <a:rPr lang="en-US" sz="800" i="1" kern="0" dirty="0">
                <a:solidFill>
                  <a:srgbClr val="FFFFFF"/>
                </a:solidFill>
                <a:latin typeface="Helvetica Neue Light"/>
                <a:ea typeface="Helvetica Neue Light"/>
                <a:cs typeface="Helvetica Neue Light"/>
              </a:rPr>
              <a:t>Data &amp; analytical asset organization </a:t>
            </a:r>
          </a:p>
          <a:p>
            <a:pPr algn="ctr">
              <a:buClr>
                <a:srgbClr val="000000"/>
              </a:buClr>
            </a:pPr>
            <a:r>
              <a:rPr lang="en-US" sz="800" i="1" kern="0" dirty="0">
                <a:solidFill>
                  <a:srgbClr val="FFFFFF"/>
                </a:solidFill>
                <a:latin typeface="Helvetica Neue Light"/>
                <a:ea typeface="Helvetica Neue Light"/>
                <a:cs typeface="Helvetica Neue Light"/>
              </a:rPr>
              <a:t>with governance</a:t>
            </a:r>
          </a:p>
        </p:txBody>
      </p:sp>
    </p:spTree>
    <p:extLst>
      <p:ext uri="{BB962C8B-B14F-4D97-AF65-F5344CB8AC3E}">
        <p14:creationId xmlns:p14="http://schemas.microsoft.com/office/powerpoint/2010/main" val="929581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p:cNvSpPr/>
          <p:nvPr/>
        </p:nvSpPr>
        <p:spPr>
          <a:xfrm>
            <a:off x="2827062" y="2173993"/>
            <a:ext cx="3637867" cy="2193834"/>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400" dirty="0" smtClean="0">
                <a:solidFill>
                  <a:schemeClr val="bg2"/>
                </a:solidFill>
              </a:rPr>
              <a:t>Data Catalog</a:t>
            </a:r>
            <a:endParaRPr lang="en-US" sz="1400" dirty="0">
              <a:solidFill>
                <a:schemeClr val="bg2"/>
              </a:solidFill>
            </a:endParaRPr>
          </a:p>
        </p:txBody>
      </p:sp>
      <p:sp>
        <p:nvSpPr>
          <p:cNvPr id="30" name="Right Arrow Callout 29"/>
          <p:cNvSpPr/>
          <p:nvPr/>
        </p:nvSpPr>
        <p:spPr>
          <a:xfrm>
            <a:off x="383728" y="3081483"/>
            <a:ext cx="1729243" cy="767713"/>
          </a:xfrm>
          <a:prstGeom prst="rightArrowCallou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1000" dirty="0" smtClean="0">
                <a:solidFill>
                  <a:schemeClr val="bg2"/>
                </a:solidFill>
              </a:rPr>
              <a:t>Cloud sources</a:t>
            </a:r>
            <a:endParaRPr lang="en-US" sz="1000" dirty="0">
              <a:solidFill>
                <a:schemeClr val="bg2"/>
              </a:solidFill>
            </a:endParaRPr>
          </a:p>
        </p:txBody>
      </p:sp>
      <p:sp>
        <p:nvSpPr>
          <p:cNvPr id="28" name="Right Arrow Callout 27"/>
          <p:cNvSpPr/>
          <p:nvPr/>
        </p:nvSpPr>
        <p:spPr>
          <a:xfrm>
            <a:off x="389185" y="2147020"/>
            <a:ext cx="1729243" cy="767713"/>
          </a:xfrm>
          <a:prstGeom prst="rightArrowCallou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1000" dirty="0" smtClean="0">
                <a:solidFill>
                  <a:schemeClr val="bg2"/>
                </a:solidFill>
              </a:rPr>
              <a:t>Data warehouse</a:t>
            </a:r>
            <a:endParaRPr lang="en-US" sz="1000" dirty="0">
              <a:solidFill>
                <a:schemeClr val="bg2"/>
              </a:solidFill>
            </a:endParaRPr>
          </a:p>
        </p:txBody>
      </p:sp>
      <p:sp>
        <p:nvSpPr>
          <p:cNvPr id="4" name="Footer Placeholder 3"/>
          <p:cNvSpPr>
            <a:spLocks noGrp="1"/>
          </p:cNvSpPr>
          <p:nvPr>
            <p:ph type="ftr" sz="quarter" idx="4294967295"/>
          </p:nvPr>
        </p:nvSpPr>
        <p:spPr>
          <a:xfrm>
            <a:off x="0" y="4718050"/>
            <a:ext cx="865188" cy="201613"/>
          </a:xfrm>
          <a:prstGeom prst="rect">
            <a:avLst/>
          </a:prstGeom>
        </p:spPr>
        <p:txBody>
          <a:bodyPr/>
          <a:lstStyle/>
          <a:p>
            <a:r>
              <a:rPr lang="en-US" smtClean="0"/>
              <a:t>  </a:t>
            </a:r>
            <a:endParaRPr lang="de-DE" dirty="0" smtClean="0"/>
          </a:p>
        </p:txBody>
      </p:sp>
      <p:sp>
        <p:nvSpPr>
          <p:cNvPr id="6" name="Title 5"/>
          <p:cNvSpPr>
            <a:spLocks noGrp="1"/>
          </p:cNvSpPr>
          <p:nvPr>
            <p:ph type="title" idx="4294967295"/>
          </p:nvPr>
        </p:nvSpPr>
        <p:spPr>
          <a:xfrm>
            <a:off x="143102" y="211138"/>
            <a:ext cx="6662738" cy="766762"/>
          </a:xfrm>
        </p:spPr>
        <p:txBody>
          <a:bodyPr/>
          <a:lstStyle/>
          <a:p>
            <a:r>
              <a:rPr lang="en-US" sz="2400" dirty="0" smtClean="0"/>
              <a:t>Intelligent Metadata Index</a:t>
            </a:r>
            <a:br>
              <a:rPr lang="en-US" sz="2400" dirty="0" smtClean="0"/>
            </a:br>
            <a:endParaRPr lang="en-US" sz="2400" dirty="0"/>
          </a:p>
        </p:txBody>
      </p:sp>
      <p:grpSp>
        <p:nvGrpSpPr>
          <p:cNvPr id="26" name="Group 25"/>
          <p:cNvGrpSpPr/>
          <p:nvPr/>
        </p:nvGrpSpPr>
        <p:grpSpPr>
          <a:xfrm>
            <a:off x="387466" y="1241257"/>
            <a:ext cx="1729243" cy="767713"/>
            <a:chOff x="1542686" y="1269956"/>
            <a:chExt cx="1729243" cy="767713"/>
          </a:xfrm>
        </p:grpSpPr>
        <p:sp>
          <p:nvSpPr>
            <p:cNvPr id="25" name="Right Arrow Callout 24"/>
            <p:cNvSpPr/>
            <p:nvPr/>
          </p:nvSpPr>
          <p:spPr>
            <a:xfrm>
              <a:off x="1542686" y="1269956"/>
              <a:ext cx="1729243" cy="767713"/>
            </a:xfrm>
            <a:prstGeom prst="rightArrowCallou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1100" dirty="0" smtClean="0">
                  <a:solidFill>
                    <a:schemeClr val="bg2"/>
                  </a:solidFill>
                </a:rPr>
                <a:t>Data lake</a:t>
              </a:r>
              <a:endParaRPr lang="en-US" sz="1100" dirty="0">
                <a:solidFill>
                  <a:schemeClr val="bg2"/>
                </a:solidFill>
              </a:endParaRPr>
            </a:p>
          </p:txBody>
        </p:sp>
        <p:pic>
          <p:nvPicPr>
            <p:cNvPr id="11" name="Picture 10"/>
            <p:cNvPicPr>
              <a:picLocks noChangeAspect="1"/>
            </p:cNvPicPr>
            <p:nvPr/>
          </p:nvPicPr>
          <p:blipFill>
            <a:blip r:embed="rId3"/>
            <a:stretch>
              <a:fillRect/>
            </a:stretch>
          </p:blipFill>
          <p:spPr>
            <a:xfrm>
              <a:off x="1628789" y="1569539"/>
              <a:ext cx="937625" cy="331808"/>
            </a:xfrm>
            <a:prstGeom prst="rect">
              <a:avLst/>
            </a:prstGeom>
          </p:spPr>
          <p:style>
            <a:lnRef idx="1">
              <a:schemeClr val="accent2"/>
            </a:lnRef>
            <a:fillRef idx="3">
              <a:schemeClr val="accent2"/>
            </a:fillRef>
            <a:effectRef idx="2">
              <a:schemeClr val="accent2"/>
            </a:effectRef>
            <a:fontRef idx="minor">
              <a:schemeClr val="lt1"/>
            </a:fontRef>
          </p:style>
        </p:pic>
      </p:grpSp>
      <p:pic>
        <p:nvPicPr>
          <p:cNvPr id="17" name="Picture 16"/>
          <p:cNvPicPr>
            <a:picLocks noChangeAspect="1"/>
          </p:cNvPicPr>
          <p:nvPr/>
        </p:nvPicPr>
        <p:blipFill>
          <a:blip r:embed="rId4"/>
          <a:stretch>
            <a:fillRect/>
          </a:stretch>
        </p:blipFill>
        <p:spPr>
          <a:xfrm>
            <a:off x="515616" y="2417942"/>
            <a:ext cx="652532" cy="387441"/>
          </a:xfrm>
          <a:prstGeom prst="rect">
            <a:avLst/>
          </a:prstGeom>
        </p:spPr>
      </p:pic>
      <p:grpSp>
        <p:nvGrpSpPr>
          <p:cNvPr id="33" name="Group 32"/>
          <p:cNvGrpSpPr/>
          <p:nvPr/>
        </p:nvGrpSpPr>
        <p:grpSpPr>
          <a:xfrm>
            <a:off x="7139406" y="1241256"/>
            <a:ext cx="1729244" cy="767713"/>
            <a:chOff x="5768927" y="2934530"/>
            <a:chExt cx="1729244" cy="767713"/>
          </a:xfrm>
        </p:grpSpPr>
        <p:sp>
          <p:nvSpPr>
            <p:cNvPr id="32" name="Left Arrow Callout 31"/>
            <p:cNvSpPr/>
            <p:nvPr/>
          </p:nvSpPr>
          <p:spPr>
            <a:xfrm>
              <a:off x="5768927" y="2934530"/>
              <a:ext cx="1729244" cy="767713"/>
            </a:xfrm>
            <a:prstGeom prst="leftArrowCallou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1100" dirty="0" smtClean="0">
                  <a:solidFill>
                    <a:schemeClr val="bg2"/>
                  </a:solidFill>
                </a:rPr>
                <a:t>Open Data</a:t>
              </a:r>
              <a:endParaRPr lang="en-US" sz="1100" dirty="0">
                <a:solidFill>
                  <a:schemeClr val="bg2"/>
                </a:solidFill>
              </a:endParaRPr>
            </a:p>
          </p:txBody>
        </p:sp>
        <p:pic>
          <p:nvPicPr>
            <p:cNvPr id="19" name="Picture 18"/>
            <p:cNvPicPr>
              <a:picLocks noChangeAspect="1"/>
            </p:cNvPicPr>
            <p:nvPr/>
          </p:nvPicPr>
          <p:blipFill>
            <a:blip r:embed="rId5"/>
            <a:stretch>
              <a:fillRect/>
            </a:stretch>
          </p:blipFill>
          <p:spPr>
            <a:xfrm>
              <a:off x="6407315" y="3184123"/>
              <a:ext cx="377923" cy="388974"/>
            </a:xfrm>
            <a:prstGeom prst="rect">
              <a:avLst/>
            </a:prstGeom>
          </p:spPr>
          <p:style>
            <a:lnRef idx="1">
              <a:schemeClr val="accent2"/>
            </a:lnRef>
            <a:fillRef idx="3">
              <a:schemeClr val="accent2"/>
            </a:fillRef>
            <a:effectRef idx="2">
              <a:schemeClr val="accent2"/>
            </a:effectRef>
            <a:fontRef idx="minor">
              <a:schemeClr val="lt1"/>
            </a:fontRef>
          </p:style>
        </p:pic>
        <p:pic>
          <p:nvPicPr>
            <p:cNvPr id="20" name="Picture 19"/>
            <p:cNvPicPr>
              <a:picLocks noChangeAspect="1"/>
            </p:cNvPicPr>
            <p:nvPr/>
          </p:nvPicPr>
          <p:blipFill>
            <a:blip r:embed="rId6"/>
            <a:stretch>
              <a:fillRect/>
            </a:stretch>
          </p:blipFill>
          <p:spPr>
            <a:xfrm>
              <a:off x="6624248" y="3429952"/>
              <a:ext cx="859571" cy="232130"/>
            </a:xfrm>
            <a:prstGeom prst="rect">
              <a:avLst/>
            </a:prstGeom>
          </p:spPr>
          <p:style>
            <a:lnRef idx="1">
              <a:schemeClr val="accent2"/>
            </a:lnRef>
            <a:fillRef idx="3">
              <a:schemeClr val="accent2"/>
            </a:fillRef>
            <a:effectRef idx="2">
              <a:schemeClr val="accent2"/>
            </a:effectRef>
            <a:fontRef idx="minor">
              <a:schemeClr val="lt1"/>
            </a:fontRef>
          </p:style>
        </p:pic>
        <p:pic>
          <p:nvPicPr>
            <p:cNvPr id="21" name="Picture 20"/>
            <p:cNvPicPr>
              <a:picLocks noChangeAspect="1"/>
            </p:cNvPicPr>
            <p:nvPr/>
          </p:nvPicPr>
          <p:blipFill>
            <a:blip r:embed="rId7"/>
            <a:stretch>
              <a:fillRect/>
            </a:stretch>
          </p:blipFill>
          <p:spPr>
            <a:xfrm>
              <a:off x="7038167" y="3179750"/>
              <a:ext cx="269637" cy="242673"/>
            </a:xfrm>
            <a:prstGeom prst="rect">
              <a:avLst/>
            </a:prstGeom>
          </p:spPr>
          <p:style>
            <a:lnRef idx="1">
              <a:schemeClr val="accent2"/>
            </a:lnRef>
            <a:fillRef idx="3">
              <a:schemeClr val="accent2"/>
            </a:fillRef>
            <a:effectRef idx="2">
              <a:schemeClr val="accent2"/>
            </a:effectRef>
            <a:fontRef idx="minor">
              <a:schemeClr val="lt1"/>
            </a:fontRef>
          </p:style>
        </p:pic>
      </p:grpSp>
      <p:pic>
        <p:nvPicPr>
          <p:cNvPr id="23" name="Picture 22"/>
          <p:cNvPicPr>
            <a:picLocks noChangeAspect="1"/>
          </p:cNvPicPr>
          <p:nvPr/>
        </p:nvPicPr>
        <p:blipFill>
          <a:blip r:embed="rId8"/>
          <a:stretch>
            <a:fillRect/>
          </a:stretch>
        </p:blipFill>
        <p:spPr>
          <a:xfrm>
            <a:off x="437029" y="3385653"/>
            <a:ext cx="339958" cy="244843"/>
          </a:xfrm>
          <a:prstGeom prst="rect">
            <a:avLst/>
          </a:prstGeom>
        </p:spPr>
      </p:pic>
      <p:sp>
        <p:nvSpPr>
          <p:cNvPr id="31" name="Right Arrow Callout 30"/>
          <p:cNvSpPr/>
          <p:nvPr/>
        </p:nvSpPr>
        <p:spPr>
          <a:xfrm>
            <a:off x="378272" y="4109220"/>
            <a:ext cx="1729243" cy="767713"/>
          </a:xfrm>
          <a:prstGeom prst="rightArrowCallou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900" dirty="0" smtClean="0">
                <a:solidFill>
                  <a:schemeClr val="bg2"/>
                </a:solidFill>
              </a:rPr>
              <a:t>On </a:t>
            </a:r>
            <a:r>
              <a:rPr lang="en-US" sz="900" dirty="0" err="1" smtClean="0">
                <a:solidFill>
                  <a:schemeClr val="bg2"/>
                </a:solidFill>
              </a:rPr>
              <a:t>Prem</a:t>
            </a:r>
            <a:r>
              <a:rPr lang="en-US" sz="900" dirty="0" smtClean="0">
                <a:solidFill>
                  <a:schemeClr val="bg2"/>
                </a:solidFill>
              </a:rPr>
              <a:t> sources</a:t>
            </a:r>
            <a:endParaRPr lang="en-US" sz="900" dirty="0">
              <a:solidFill>
                <a:schemeClr val="bg2"/>
              </a:solidFill>
            </a:endParaRPr>
          </a:p>
        </p:txBody>
      </p:sp>
      <p:sp>
        <p:nvSpPr>
          <p:cNvPr id="35" name="Left Arrow Callout 34"/>
          <p:cNvSpPr/>
          <p:nvPr/>
        </p:nvSpPr>
        <p:spPr>
          <a:xfrm>
            <a:off x="7141125" y="2147019"/>
            <a:ext cx="1729244" cy="767713"/>
          </a:xfrm>
          <a:prstGeom prst="leftArrowCallou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1100" dirty="0" smtClean="0">
                <a:solidFill>
                  <a:schemeClr val="bg2"/>
                </a:solidFill>
              </a:rPr>
              <a:t>Social Data</a:t>
            </a:r>
            <a:endParaRPr lang="en-US" sz="1100" dirty="0">
              <a:solidFill>
                <a:schemeClr val="bg2"/>
              </a:solidFill>
            </a:endParaRPr>
          </a:p>
        </p:txBody>
      </p:sp>
      <p:pic>
        <p:nvPicPr>
          <p:cNvPr id="39" name="Picture 38"/>
          <p:cNvPicPr>
            <a:picLocks noChangeAspect="1"/>
          </p:cNvPicPr>
          <p:nvPr/>
        </p:nvPicPr>
        <p:blipFill>
          <a:blip r:embed="rId9"/>
          <a:stretch>
            <a:fillRect/>
          </a:stretch>
        </p:blipFill>
        <p:spPr>
          <a:xfrm>
            <a:off x="8215921" y="2578057"/>
            <a:ext cx="236561" cy="217856"/>
          </a:xfrm>
          <a:prstGeom prst="rect">
            <a:avLst/>
          </a:prstGeom>
        </p:spPr>
      </p:pic>
      <p:pic>
        <p:nvPicPr>
          <p:cNvPr id="41" name="Picture 40"/>
          <p:cNvPicPr>
            <a:picLocks noChangeAspect="1"/>
          </p:cNvPicPr>
          <p:nvPr/>
        </p:nvPicPr>
        <p:blipFill>
          <a:blip r:embed="rId10"/>
          <a:stretch>
            <a:fillRect/>
          </a:stretch>
        </p:blipFill>
        <p:spPr>
          <a:xfrm>
            <a:off x="7805374" y="2532737"/>
            <a:ext cx="239756" cy="251121"/>
          </a:xfrm>
          <a:prstGeom prst="rect">
            <a:avLst/>
          </a:prstGeom>
        </p:spPr>
      </p:pic>
      <p:pic>
        <p:nvPicPr>
          <p:cNvPr id="42" name="Picture 41"/>
          <p:cNvPicPr>
            <a:picLocks noChangeAspect="1"/>
          </p:cNvPicPr>
          <p:nvPr/>
        </p:nvPicPr>
        <p:blipFill>
          <a:blip r:embed="rId11"/>
          <a:stretch>
            <a:fillRect/>
          </a:stretch>
        </p:blipFill>
        <p:spPr>
          <a:xfrm>
            <a:off x="8017673" y="2401829"/>
            <a:ext cx="252882" cy="252882"/>
          </a:xfrm>
          <a:prstGeom prst="rect">
            <a:avLst/>
          </a:prstGeom>
        </p:spPr>
      </p:pic>
      <p:pic>
        <p:nvPicPr>
          <p:cNvPr id="43" name="Picture 42"/>
          <p:cNvPicPr>
            <a:picLocks noChangeAspect="1"/>
          </p:cNvPicPr>
          <p:nvPr/>
        </p:nvPicPr>
        <p:blipFill>
          <a:blip r:embed="rId12"/>
          <a:stretch>
            <a:fillRect/>
          </a:stretch>
        </p:blipFill>
        <p:spPr>
          <a:xfrm>
            <a:off x="8411373" y="2375012"/>
            <a:ext cx="253835" cy="236649"/>
          </a:xfrm>
          <a:prstGeom prst="rect">
            <a:avLst/>
          </a:prstGeom>
        </p:spPr>
      </p:pic>
      <p:pic>
        <p:nvPicPr>
          <p:cNvPr id="44" name="Picture 43"/>
          <p:cNvPicPr>
            <a:picLocks noChangeAspect="1"/>
          </p:cNvPicPr>
          <p:nvPr/>
        </p:nvPicPr>
        <p:blipFill>
          <a:blip r:embed="rId13"/>
          <a:stretch>
            <a:fillRect/>
          </a:stretch>
        </p:blipFill>
        <p:spPr>
          <a:xfrm>
            <a:off x="8504354" y="2594365"/>
            <a:ext cx="239717" cy="239717"/>
          </a:xfrm>
          <a:prstGeom prst="rect">
            <a:avLst/>
          </a:prstGeom>
        </p:spPr>
      </p:pic>
      <p:sp>
        <p:nvSpPr>
          <p:cNvPr id="45" name="Left Arrow Callout 44"/>
          <p:cNvSpPr/>
          <p:nvPr/>
        </p:nvSpPr>
        <p:spPr>
          <a:xfrm>
            <a:off x="7150019" y="3081482"/>
            <a:ext cx="1729244" cy="767713"/>
          </a:xfrm>
          <a:prstGeom prst="leftArrowCallou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1100" dirty="0" smtClean="0">
                <a:solidFill>
                  <a:schemeClr val="bg2"/>
                </a:solidFill>
              </a:rPr>
              <a:t>Sensor Data</a:t>
            </a:r>
            <a:endParaRPr lang="en-US" sz="1100" dirty="0">
              <a:solidFill>
                <a:schemeClr val="bg2"/>
              </a:solidFill>
            </a:endParaRPr>
          </a:p>
        </p:txBody>
      </p:sp>
      <p:pic>
        <p:nvPicPr>
          <p:cNvPr id="46" name="Picture 45"/>
          <p:cNvPicPr>
            <a:picLocks noChangeAspect="1"/>
          </p:cNvPicPr>
          <p:nvPr/>
        </p:nvPicPr>
        <p:blipFill>
          <a:blip r:embed="rId14"/>
          <a:stretch>
            <a:fillRect/>
          </a:stretch>
        </p:blipFill>
        <p:spPr>
          <a:xfrm>
            <a:off x="7831553" y="3539758"/>
            <a:ext cx="251113" cy="248585"/>
          </a:xfrm>
          <a:prstGeom prst="rect">
            <a:avLst/>
          </a:prstGeom>
        </p:spPr>
      </p:pic>
      <p:sp>
        <p:nvSpPr>
          <p:cNvPr id="47" name="Left Arrow Callout 46"/>
          <p:cNvSpPr/>
          <p:nvPr/>
        </p:nvSpPr>
        <p:spPr>
          <a:xfrm>
            <a:off x="7137388" y="4109218"/>
            <a:ext cx="1729244" cy="767713"/>
          </a:xfrm>
          <a:prstGeom prst="leftArrowCallou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1100" dirty="0" smtClean="0">
                <a:solidFill>
                  <a:schemeClr val="bg2"/>
                </a:solidFill>
              </a:rPr>
              <a:t>Dark data</a:t>
            </a:r>
            <a:endParaRPr lang="en-US" sz="1100" dirty="0">
              <a:solidFill>
                <a:schemeClr val="bg2"/>
              </a:solidFill>
            </a:endParaRPr>
          </a:p>
        </p:txBody>
      </p:sp>
      <p:pic>
        <p:nvPicPr>
          <p:cNvPr id="48" name="Picture 47"/>
          <p:cNvPicPr>
            <a:picLocks noChangeAspect="1"/>
          </p:cNvPicPr>
          <p:nvPr/>
        </p:nvPicPr>
        <p:blipFill>
          <a:blip r:embed="rId15"/>
          <a:stretch>
            <a:fillRect/>
          </a:stretch>
        </p:blipFill>
        <p:spPr>
          <a:xfrm>
            <a:off x="8383315" y="3317723"/>
            <a:ext cx="252942" cy="262548"/>
          </a:xfrm>
          <a:prstGeom prst="rect">
            <a:avLst/>
          </a:prstGeom>
        </p:spPr>
      </p:pic>
      <p:pic>
        <p:nvPicPr>
          <p:cNvPr id="49" name="Picture 48"/>
          <p:cNvPicPr>
            <a:picLocks noChangeAspect="1"/>
          </p:cNvPicPr>
          <p:nvPr/>
        </p:nvPicPr>
        <p:blipFill>
          <a:blip r:embed="rId16"/>
          <a:stretch>
            <a:fillRect/>
          </a:stretch>
        </p:blipFill>
        <p:spPr>
          <a:xfrm>
            <a:off x="510037" y="4360496"/>
            <a:ext cx="301295" cy="296009"/>
          </a:xfrm>
          <a:prstGeom prst="rect">
            <a:avLst/>
          </a:prstGeom>
        </p:spPr>
      </p:pic>
      <p:pic>
        <p:nvPicPr>
          <p:cNvPr id="50" name="Picture 49"/>
          <p:cNvPicPr>
            <a:picLocks noChangeAspect="1"/>
          </p:cNvPicPr>
          <p:nvPr/>
        </p:nvPicPr>
        <p:blipFill>
          <a:blip r:embed="rId17"/>
          <a:stretch>
            <a:fillRect/>
          </a:stretch>
        </p:blipFill>
        <p:spPr>
          <a:xfrm>
            <a:off x="1095819" y="2615082"/>
            <a:ext cx="303361" cy="248701"/>
          </a:xfrm>
          <a:prstGeom prst="rect">
            <a:avLst/>
          </a:prstGeom>
        </p:spPr>
      </p:pic>
      <p:pic>
        <p:nvPicPr>
          <p:cNvPr id="52" name="Picture 51"/>
          <p:cNvPicPr>
            <a:picLocks noChangeAspect="1"/>
          </p:cNvPicPr>
          <p:nvPr/>
        </p:nvPicPr>
        <p:blipFill>
          <a:blip r:embed="rId18"/>
          <a:stretch>
            <a:fillRect/>
          </a:stretch>
        </p:blipFill>
        <p:spPr>
          <a:xfrm>
            <a:off x="8156297" y="3523415"/>
            <a:ext cx="228026" cy="229053"/>
          </a:xfrm>
          <a:prstGeom prst="rect">
            <a:avLst/>
          </a:prstGeom>
        </p:spPr>
      </p:pic>
      <p:pic>
        <p:nvPicPr>
          <p:cNvPr id="53" name="Picture 52"/>
          <p:cNvPicPr>
            <a:picLocks noChangeAspect="1"/>
          </p:cNvPicPr>
          <p:nvPr/>
        </p:nvPicPr>
        <p:blipFill>
          <a:blip r:embed="rId19"/>
          <a:stretch>
            <a:fillRect/>
          </a:stretch>
        </p:blipFill>
        <p:spPr>
          <a:xfrm>
            <a:off x="8481938" y="3551572"/>
            <a:ext cx="290905" cy="243948"/>
          </a:xfrm>
          <a:prstGeom prst="rect">
            <a:avLst/>
          </a:prstGeom>
        </p:spPr>
      </p:pic>
      <p:pic>
        <p:nvPicPr>
          <p:cNvPr id="54" name="Picture 53"/>
          <p:cNvPicPr>
            <a:picLocks noChangeAspect="1"/>
          </p:cNvPicPr>
          <p:nvPr/>
        </p:nvPicPr>
        <p:blipFill>
          <a:blip r:embed="rId20"/>
          <a:stretch>
            <a:fillRect/>
          </a:stretch>
        </p:blipFill>
        <p:spPr>
          <a:xfrm>
            <a:off x="7992274" y="3328042"/>
            <a:ext cx="277705" cy="237879"/>
          </a:xfrm>
          <a:prstGeom prst="rect">
            <a:avLst/>
          </a:prstGeom>
        </p:spPr>
      </p:pic>
      <p:pic>
        <p:nvPicPr>
          <p:cNvPr id="56" name="Picture 55"/>
          <p:cNvPicPr>
            <a:picLocks noChangeAspect="1"/>
          </p:cNvPicPr>
          <p:nvPr/>
        </p:nvPicPr>
        <p:blipFill>
          <a:blip r:embed="rId21"/>
          <a:stretch>
            <a:fillRect/>
          </a:stretch>
        </p:blipFill>
        <p:spPr>
          <a:xfrm>
            <a:off x="829349" y="4549689"/>
            <a:ext cx="347385" cy="286188"/>
          </a:xfrm>
          <a:prstGeom prst="rect">
            <a:avLst/>
          </a:prstGeom>
        </p:spPr>
      </p:pic>
      <p:pic>
        <p:nvPicPr>
          <p:cNvPr id="55" name="Picture 54"/>
          <p:cNvPicPr>
            <a:picLocks noChangeAspect="1"/>
          </p:cNvPicPr>
          <p:nvPr/>
        </p:nvPicPr>
        <p:blipFill>
          <a:blip r:embed="rId22"/>
          <a:stretch>
            <a:fillRect/>
          </a:stretch>
        </p:blipFill>
        <p:spPr>
          <a:xfrm>
            <a:off x="1119500" y="4364604"/>
            <a:ext cx="285173" cy="234502"/>
          </a:xfrm>
          <a:prstGeom prst="rect">
            <a:avLst/>
          </a:prstGeom>
        </p:spPr>
      </p:pic>
      <p:pic>
        <p:nvPicPr>
          <p:cNvPr id="57" name="Picture 56"/>
          <p:cNvPicPr>
            <a:picLocks noChangeAspect="1"/>
          </p:cNvPicPr>
          <p:nvPr/>
        </p:nvPicPr>
        <p:blipFill>
          <a:blip r:embed="rId23"/>
          <a:stretch>
            <a:fillRect/>
          </a:stretch>
        </p:blipFill>
        <p:spPr>
          <a:xfrm>
            <a:off x="1178254" y="3493376"/>
            <a:ext cx="291439" cy="230394"/>
          </a:xfrm>
          <a:prstGeom prst="rect">
            <a:avLst/>
          </a:prstGeom>
        </p:spPr>
      </p:pic>
      <p:pic>
        <p:nvPicPr>
          <p:cNvPr id="58" name="Picture 57"/>
          <p:cNvPicPr>
            <a:picLocks noChangeAspect="1"/>
          </p:cNvPicPr>
          <p:nvPr/>
        </p:nvPicPr>
        <p:blipFill>
          <a:blip r:embed="rId24"/>
          <a:stretch>
            <a:fillRect/>
          </a:stretch>
        </p:blipFill>
        <p:spPr>
          <a:xfrm>
            <a:off x="868210" y="3378300"/>
            <a:ext cx="368725" cy="201971"/>
          </a:xfrm>
          <a:prstGeom prst="rect">
            <a:avLst/>
          </a:prstGeom>
        </p:spPr>
      </p:pic>
      <p:pic>
        <p:nvPicPr>
          <p:cNvPr id="51" name="Picture 50"/>
          <p:cNvPicPr>
            <a:picLocks noChangeAspect="1"/>
          </p:cNvPicPr>
          <p:nvPr/>
        </p:nvPicPr>
        <p:blipFill>
          <a:blip r:embed="rId25"/>
          <a:stretch>
            <a:fillRect/>
          </a:stretch>
        </p:blipFill>
        <p:spPr>
          <a:xfrm>
            <a:off x="764242" y="3524723"/>
            <a:ext cx="312050" cy="286046"/>
          </a:xfrm>
          <a:prstGeom prst="rect">
            <a:avLst/>
          </a:prstGeom>
        </p:spPr>
      </p:pic>
      <p:pic>
        <p:nvPicPr>
          <p:cNvPr id="59" name="Picture 58"/>
          <p:cNvPicPr>
            <a:picLocks noChangeAspect="1"/>
          </p:cNvPicPr>
          <p:nvPr/>
        </p:nvPicPr>
        <p:blipFill>
          <a:blip r:embed="rId26"/>
          <a:stretch>
            <a:fillRect/>
          </a:stretch>
        </p:blipFill>
        <p:spPr>
          <a:xfrm>
            <a:off x="7867864" y="4507715"/>
            <a:ext cx="281463" cy="270764"/>
          </a:xfrm>
          <a:prstGeom prst="rect">
            <a:avLst/>
          </a:prstGeom>
        </p:spPr>
      </p:pic>
      <p:pic>
        <p:nvPicPr>
          <p:cNvPr id="60" name="Picture 59"/>
          <p:cNvPicPr>
            <a:picLocks noChangeAspect="1"/>
          </p:cNvPicPr>
          <p:nvPr/>
        </p:nvPicPr>
        <p:blipFill>
          <a:blip r:embed="rId27"/>
          <a:stretch>
            <a:fillRect/>
          </a:stretch>
        </p:blipFill>
        <p:spPr>
          <a:xfrm>
            <a:off x="8089015" y="4362334"/>
            <a:ext cx="277363" cy="274281"/>
          </a:xfrm>
          <a:prstGeom prst="rect">
            <a:avLst/>
          </a:prstGeom>
        </p:spPr>
      </p:pic>
      <p:pic>
        <p:nvPicPr>
          <p:cNvPr id="61" name="Picture 60"/>
          <p:cNvPicPr>
            <a:picLocks noChangeAspect="1"/>
          </p:cNvPicPr>
          <p:nvPr/>
        </p:nvPicPr>
        <p:blipFill>
          <a:blip r:embed="rId28"/>
          <a:stretch>
            <a:fillRect/>
          </a:stretch>
        </p:blipFill>
        <p:spPr>
          <a:xfrm>
            <a:off x="8503600" y="4455609"/>
            <a:ext cx="256831" cy="272646"/>
          </a:xfrm>
          <a:prstGeom prst="rect">
            <a:avLst/>
          </a:prstGeom>
        </p:spPr>
      </p:pic>
      <p:sp>
        <p:nvSpPr>
          <p:cNvPr id="78" name="Oval 77"/>
          <p:cNvSpPr/>
          <p:nvPr/>
        </p:nvSpPr>
        <p:spPr>
          <a:xfrm>
            <a:off x="4051587" y="2571551"/>
            <a:ext cx="1169572" cy="113363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00" dirty="0" smtClean="0">
                <a:solidFill>
                  <a:schemeClr val="bg2"/>
                </a:solidFill>
              </a:rPr>
              <a:t>Metadata Index</a:t>
            </a:r>
            <a:endParaRPr lang="en-US" sz="1000" dirty="0">
              <a:solidFill>
                <a:schemeClr val="bg2"/>
              </a:solidFill>
            </a:endParaRPr>
          </a:p>
        </p:txBody>
      </p:sp>
      <p:sp>
        <p:nvSpPr>
          <p:cNvPr id="82" name="Rectangle 81"/>
          <p:cNvSpPr/>
          <p:nvPr/>
        </p:nvSpPr>
        <p:spPr>
          <a:xfrm>
            <a:off x="2140231" y="1527639"/>
            <a:ext cx="344414" cy="3149777"/>
          </a:xfrm>
          <a:prstGeom prst="rect">
            <a:avLst/>
          </a:prstGeom>
        </p:spPr>
        <p:style>
          <a:lnRef idx="1">
            <a:schemeClr val="accent1"/>
          </a:lnRef>
          <a:fillRef idx="3">
            <a:schemeClr val="accent1"/>
          </a:fillRef>
          <a:effectRef idx="2">
            <a:schemeClr val="accent1"/>
          </a:effectRef>
          <a:fontRef idx="minor">
            <a:schemeClr val="lt1"/>
          </a:fontRef>
        </p:style>
        <p:txBody>
          <a:bodyPr vert="vert270" rtlCol="0" anchor="ctr">
            <a:scene3d>
              <a:camera prst="obliqueTopLeft"/>
              <a:lightRig rig="threePt" dir="t"/>
            </a:scene3d>
          </a:bodyPr>
          <a:lstStyle/>
          <a:p>
            <a:pPr algn="ctr"/>
            <a:r>
              <a:rPr lang="en-US" sz="1100" dirty="0" smtClean="0">
                <a:solidFill>
                  <a:schemeClr val="bg2"/>
                </a:solidFill>
              </a:rPr>
              <a:t>Classification</a:t>
            </a:r>
            <a:endParaRPr lang="en-US" dirty="0">
              <a:solidFill>
                <a:schemeClr val="bg2"/>
              </a:solidFill>
            </a:endParaRPr>
          </a:p>
        </p:txBody>
      </p:sp>
      <p:sp>
        <p:nvSpPr>
          <p:cNvPr id="83" name="Rectangle 82"/>
          <p:cNvSpPr/>
          <p:nvPr/>
        </p:nvSpPr>
        <p:spPr>
          <a:xfrm>
            <a:off x="6773026" y="1531561"/>
            <a:ext cx="344414" cy="3149777"/>
          </a:xfrm>
          <a:prstGeom prst="rect">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100" dirty="0" smtClean="0">
                <a:solidFill>
                  <a:schemeClr val="bg2"/>
                </a:solidFill>
              </a:rPr>
              <a:t>Classification</a:t>
            </a:r>
            <a:endParaRPr lang="en-US" dirty="0">
              <a:solidFill>
                <a:schemeClr val="bg2"/>
              </a:solidFill>
            </a:endParaRPr>
          </a:p>
        </p:txBody>
      </p:sp>
      <p:sp>
        <p:nvSpPr>
          <p:cNvPr id="86" name="Rectangle 85"/>
          <p:cNvSpPr/>
          <p:nvPr/>
        </p:nvSpPr>
        <p:spPr>
          <a:xfrm>
            <a:off x="2927516" y="3798456"/>
            <a:ext cx="796456" cy="25829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bg2"/>
                </a:solidFill>
              </a:rPr>
              <a:t>Glossary</a:t>
            </a:r>
            <a:endParaRPr lang="en-US" sz="1100" dirty="0">
              <a:solidFill>
                <a:schemeClr val="bg2"/>
              </a:solidFill>
            </a:endParaRPr>
          </a:p>
        </p:txBody>
      </p:sp>
      <p:sp>
        <p:nvSpPr>
          <p:cNvPr id="88" name="Rectangle 87"/>
          <p:cNvSpPr/>
          <p:nvPr/>
        </p:nvSpPr>
        <p:spPr>
          <a:xfrm>
            <a:off x="3811795" y="3807359"/>
            <a:ext cx="796456" cy="25829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bg2"/>
                </a:solidFill>
              </a:rPr>
              <a:t>Policies</a:t>
            </a:r>
            <a:endParaRPr lang="en-US" sz="1100" dirty="0">
              <a:solidFill>
                <a:schemeClr val="bg2"/>
              </a:solidFill>
            </a:endParaRPr>
          </a:p>
        </p:txBody>
      </p:sp>
      <p:sp>
        <p:nvSpPr>
          <p:cNvPr id="89" name="Rectangle 88"/>
          <p:cNvSpPr/>
          <p:nvPr/>
        </p:nvSpPr>
        <p:spPr>
          <a:xfrm>
            <a:off x="4681723" y="3816261"/>
            <a:ext cx="796456" cy="25829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bg2"/>
                </a:solidFill>
              </a:rPr>
              <a:t>Rules</a:t>
            </a:r>
            <a:endParaRPr lang="en-US" sz="1100" dirty="0">
              <a:solidFill>
                <a:schemeClr val="bg2"/>
              </a:solidFill>
            </a:endParaRPr>
          </a:p>
        </p:txBody>
      </p:sp>
      <p:sp>
        <p:nvSpPr>
          <p:cNvPr id="90" name="Rectangle 89"/>
          <p:cNvSpPr/>
          <p:nvPr/>
        </p:nvSpPr>
        <p:spPr>
          <a:xfrm>
            <a:off x="5558824" y="3817989"/>
            <a:ext cx="856917" cy="25829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smtClean="0">
                <a:solidFill>
                  <a:schemeClr val="bg2"/>
                </a:solidFill>
              </a:rPr>
              <a:t>Classifiers</a:t>
            </a:r>
            <a:endParaRPr lang="en-US" sz="1050" dirty="0">
              <a:solidFill>
                <a:schemeClr val="bg2"/>
              </a:solidFill>
            </a:endParaRPr>
          </a:p>
        </p:txBody>
      </p:sp>
      <p:sp>
        <p:nvSpPr>
          <p:cNvPr id="92" name="Rectangle 91"/>
          <p:cNvSpPr/>
          <p:nvPr/>
        </p:nvSpPr>
        <p:spPr>
          <a:xfrm>
            <a:off x="2821606" y="1858297"/>
            <a:ext cx="3650498" cy="315696"/>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100" dirty="0" smtClean="0">
                <a:solidFill>
                  <a:schemeClr val="bg2"/>
                </a:solidFill>
              </a:rPr>
              <a:t>Governance as a Service</a:t>
            </a:r>
            <a:endParaRPr lang="en-US" sz="1100" dirty="0">
              <a:solidFill>
                <a:schemeClr val="bg2"/>
              </a:solidFill>
            </a:endParaRPr>
          </a:p>
        </p:txBody>
      </p:sp>
      <p:sp>
        <p:nvSpPr>
          <p:cNvPr id="94" name="Rectangle 93"/>
          <p:cNvSpPr/>
          <p:nvPr/>
        </p:nvSpPr>
        <p:spPr>
          <a:xfrm>
            <a:off x="2936410" y="3470138"/>
            <a:ext cx="796456" cy="25829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bg2"/>
                </a:solidFill>
              </a:rPr>
              <a:t>Enforcement</a:t>
            </a:r>
            <a:endParaRPr lang="en-US" sz="800" dirty="0">
              <a:solidFill>
                <a:schemeClr val="bg2"/>
              </a:solidFill>
            </a:endParaRPr>
          </a:p>
        </p:txBody>
      </p:sp>
      <p:sp>
        <p:nvSpPr>
          <p:cNvPr id="95" name="Rectangle 94"/>
          <p:cNvSpPr/>
          <p:nvPr/>
        </p:nvSpPr>
        <p:spPr>
          <a:xfrm>
            <a:off x="5555389" y="3477313"/>
            <a:ext cx="860352" cy="25829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bg2"/>
                </a:solidFill>
              </a:rPr>
              <a:t>Monitoring</a:t>
            </a:r>
            <a:endParaRPr lang="en-US" sz="1000" dirty="0">
              <a:solidFill>
                <a:schemeClr val="bg2"/>
              </a:solidFill>
            </a:endParaRPr>
          </a:p>
        </p:txBody>
      </p:sp>
      <p:sp>
        <p:nvSpPr>
          <p:cNvPr id="96" name="Rectangle 95"/>
          <p:cNvSpPr/>
          <p:nvPr/>
        </p:nvSpPr>
        <p:spPr>
          <a:xfrm>
            <a:off x="2936411" y="3140094"/>
            <a:ext cx="796456" cy="25829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bg2"/>
                </a:solidFill>
              </a:rPr>
              <a:t>UI’s</a:t>
            </a:r>
            <a:endParaRPr lang="en-US" sz="1100" dirty="0">
              <a:solidFill>
                <a:schemeClr val="bg2"/>
              </a:solidFill>
            </a:endParaRPr>
          </a:p>
        </p:txBody>
      </p:sp>
      <p:sp>
        <p:nvSpPr>
          <p:cNvPr id="97" name="Rectangle 96"/>
          <p:cNvSpPr/>
          <p:nvPr/>
        </p:nvSpPr>
        <p:spPr>
          <a:xfrm>
            <a:off x="5549933" y="3141821"/>
            <a:ext cx="865808" cy="25829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bg2"/>
                </a:solidFill>
              </a:rPr>
              <a:t>Collaboration</a:t>
            </a:r>
            <a:endParaRPr lang="en-US" sz="800" dirty="0">
              <a:solidFill>
                <a:schemeClr val="bg2"/>
              </a:solidFill>
            </a:endParaRPr>
          </a:p>
        </p:txBody>
      </p:sp>
      <p:sp>
        <p:nvSpPr>
          <p:cNvPr id="98" name="TextBox 97"/>
          <p:cNvSpPr txBox="1"/>
          <p:nvPr/>
        </p:nvSpPr>
        <p:spPr>
          <a:xfrm>
            <a:off x="270779" y="697080"/>
            <a:ext cx="7656025" cy="430887"/>
          </a:xfrm>
          <a:prstGeom prst="rect">
            <a:avLst/>
          </a:prstGeom>
          <a:noFill/>
        </p:spPr>
        <p:txBody>
          <a:bodyPr wrap="square" rtlCol="0">
            <a:spAutoFit/>
          </a:bodyPr>
          <a:lstStyle/>
          <a:p>
            <a:pPr marL="171450" indent="-171450">
              <a:buFont typeface="Arial"/>
              <a:buChar char="•"/>
            </a:pPr>
            <a:r>
              <a:rPr lang="en-US" sz="1100" dirty="0" smtClean="0">
                <a:solidFill>
                  <a:schemeClr val="bg2"/>
                </a:solidFill>
              </a:rPr>
              <a:t>Providing </a:t>
            </a:r>
            <a:r>
              <a:rPr lang="en-US" sz="1100" dirty="0">
                <a:solidFill>
                  <a:schemeClr val="bg2"/>
                </a:solidFill>
              </a:rPr>
              <a:t>360 view of </a:t>
            </a:r>
            <a:r>
              <a:rPr lang="en-US" sz="1100" b="1" dirty="0">
                <a:solidFill>
                  <a:schemeClr val="bg2"/>
                </a:solidFill>
              </a:rPr>
              <a:t>all</a:t>
            </a:r>
            <a:r>
              <a:rPr lang="en-US" sz="1100" dirty="0">
                <a:solidFill>
                  <a:schemeClr val="bg2"/>
                </a:solidFill>
              </a:rPr>
              <a:t> data for </a:t>
            </a:r>
            <a:r>
              <a:rPr lang="en-US" sz="1100" b="1" dirty="0" smtClean="0">
                <a:solidFill>
                  <a:schemeClr val="bg2"/>
                </a:solidFill>
              </a:rPr>
              <a:t>all</a:t>
            </a:r>
            <a:r>
              <a:rPr lang="en-US" sz="1100" dirty="0" smtClean="0">
                <a:solidFill>
                  <a:schemeClr val="bg2"/>
                </a:solidFill>
              </a:rPr>
              <a:t> users</a:t>
            </a:r>
          </a:p>
          <a:p>
            <a:pPr marL="171450" indent="-171450">
              <a:buFont typeface="Arial"/>
              <a:buChar char="•"/>
            </a:pPr>
            <a:r>
              <a:rPr lang="en-US" sz="1100" b="1" dirty="0" smtClean="0">
                <a:solidFill>
                  <a:schemeClr val="bg2"/>
                </a:solidFill>
              </a:rPr>
              <a:t>Data can reside in original systems, but users can discover it quicker to join together for smarter analytics</a:t>
            </a:r>
          </a:p>
        </p:txBody>
      </p:sp>
      <p:sp>
        <p:nvSpPr>
          <p:cNvPr id="99" name="Rectangle 98"/>
          <p:cNvSpPr/>
          <p:nvPr/>
        </p:nvSpPr>
        <p:spPr>
          <a:xfrm>
            <a:off x="2813705" y="4139688"/>
            <a:ext cx="3650498" cy="206344"/>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800" dirty="0" smtClean="0">
                <a:solidFill>
                  <a:schemeClr val="bg2"/>
                </a:solidFill>
              </a:rPr>
              <a:t>Machine Leaning</a:t>
            </a:r>
            <a:endParaRPr lang="en-US" sz="800" dirty="0">
              <a:solidFill>
                <a:schemeClr val="bg2"/>
              </a:solidFill>
            </a:endParaRPr>
          </a:p>
        </p:txBody>
      </p:sp>
      <p:grpSp>
        <p:nvGrpSpPr>
          <p:cNvPr id="70" name="Group 69"/>
          <p:cNvGrpSpPr/>
          <p:nvPr/>
        </p:nvGrpSpPr>
        <p:grpSpPr>
          <a:xfrm>
            <a:off x="2706418" y="1440992"/>
            <a:ext cx="382315" cy="248355"/>
            <a:chOff x="1379822" y="1378499"/>
            <a:chExt cx="764633" cy="496708"/>
          </a:xfrm>
        </p:grpSpPr>
        <p:sp>
          <p:nvSpPr>
            <p:cNvPr id="71" name="Rectangle 70"/>
            <p:cNvSpPr/>
            <p:nvPr/>
          </p:nvSpPr>
          <p:spPr>
            <a:xfrm>
              <a:off x="1379822" y="1721319"/>
              <a:ext cx="764633" cy="153888"/>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lIns="0" tIns="0" rIns="0" bIns="0">
              <a:spAutoFit/>
            </a:bodyPr>
            <a:lstStyle/>
            <a:p>
              <a:pPr algn="ctr"/>
              <a:r>
                <a:rPr lang="en-US" sz="1000" kern="100" dirty="0" smtClean="0">
                  <a:solidFill>
                    <a:schemeClr val="bg2"/>
                  </a:solidFill>
                  <a:latin typeface="IBM Plex Sans"/>
                  <a:ea typeface="Helvetica" charset="0"/>
                  <a:cs typeface="IBM Plex Sans"/>
                </a:rPr>
                <a:t>Data steward</a:t>
              </a:r>
              <a:endParaRPr lang="en-US" sz="1000" kern="100" dirty="0">
                <a:solidFill>
                  <a:schemeClr val="bg2"/>
                </a:solidFill>
                <a:latin typeface="IBM Plex Sans"/>
                <a:ea typeface="Helvetica" charset="0"/>
                <a:cs typeface="IBM Plex Sans"/>
              </a:endParaRPr>
            </a:p>
          </p:txBody>
        </p:sp>
        <p:pic>
          <p:nvPicPr>
            <p:cNvPr id="72" name="Picture 71" descr="CDO.jpg"/>
            <p:cNvPicPr>
              <a:picLocks noChangeAspect="1"/>
            </p:cNvPicPr>
            <p:nvPr/>
          </p:nvPicPr>
          <p:blipFill rotWithShape="1">
            <a:blip r:embed="rId29" cstate="print">
              <a:extLst>
                <a:ext uri="{28A0092B-C50C-407E-A947-70E740481C1C}">
                  <a14:useLocalDpi xmlns:a14="http://schemas.microsoft.com/office/drawing/2010/main"/>
                </a:ext>
              </a:extLst>
            </a:blip>
            <a:srcRect/>
            <a:stretch/>
          </p:blipFill>
          <p:spPr>
            <a:xfrm>
              <a:off x="1608426" y="1378499"/>
              <a:ext cx="305112" cy="305112"/>
            </a:xfrm>
            <a:prstGeom prst="ellipse">
              <a:avLst/>
            </a:prstGeom>
            <a:ln w="28575">
              <a:solidFill>
                <a:srgbClr val="959595"/>
              </a:solidFill>
            </a:ln>
          </p:spPr>
        </p:pic>
      </p:grpSp>
      <p:grpSp>
        <p:nvGrpSpPr>
          <p:cNvPr id="73" name="Group 72"/>
          <p:cNvGrpSpPr/>
          <p:nvPr/>
        </p:nvGrpSpPr>
        <p:grpSpPr>
          <a:xfrm>
            <a:off x="4503073" y="1429895"/>
            <a:ext cx="400750" cy="258010"/>
            <a:chOff x="3808391" y="1380179"/>
            <a:chExt cx="801501" cy="516019"/>
          </a:xfrm>
        </p:grpSpPr>
        <p:sp>
          <p:nvSpPr>
            <p:cNvPr id="74" name="Rectangle 73"/>
            <p:cNvSpPr/>
            <p:nvPr/>
          </p:nvSpPr>
          <p:spPr>
            <a:xfrm>
              <a:off x="3808391" y="1742310"/>
              <a:ext cx="801501" cy="153888"/>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lIns="0" tIns="0" rIns="0" bIns="0">
              <a:spAutoFit/>
            </a:bodyPr>
            <a:lstStyle/>
            <a:p>
              <a:pPr marL="0" lvl="1" algn="ctr" defTabSz="671496">
                <a:buClr>
                  <a:schemeClr val="tx2"/>
                </a:buClr>
                <a:buSzPct val="125000"/>
              </a:pPr>
              <a:r>
                <a:rPr lang="en-US" sz="1000" kern="100" dirty="0" smtClean="0">
                  <a:solidFill>
                    <a:schemeClr val="bg2"/>
                  </a:solidFill>
                  <a:latin typeface="IBM Plex Sans"/>
                  <a:cs typeface="IBM Plex Sans"/>
                </a:rPr>
                <a:t>Data engineer</a:t>
              </a:r>
              <a:endParaRPr lang="en-US" sz="1000" kern="100" dirty="0">
                <a:solidFill>
                  <a:schemeClr val="bg2"/>
                </a:solidFill>
                <a:latin typeface="IBM Plex Sans"/>
                <a:cs typeface="IBM Plex Sans"/>
              </a:endParaRPr>
            </a:p>
          </p:txBody>
        </p:sp>
        <p:pic>
          <p:nvPicPr>
            <p:cNvPr id="77" name="Picture 76" descr="DataEngineer.jpg"/>
            <p:cNvPicPr>
              <a:picLocks noChangeAspect="1"/>
            </p:cNvPicPr>
            <p:nvPr/>
          </p:nvPicPr>
          <p:blipFill rotWithShape="1">
            <a:blip r:embed="rId30" cstate="print">
              <a:extLst>
                <a:ext uri="{28A0092B-C50C-407E-A947-70E740481C1C}">
                  <a14:useLocalDpi xmlns:a14="http://schemas.microsoft.com/office/drawing/2010/main"/>
                </a:ext>
              </a:extLst>
            </a:blip>
            <a:srcRect/>
            <a:stretch/>
          </p:blipFill>
          <p:spPr>
            <a:xfrm>
              <a:off x="4056549" y="1380179"/>
              <a:ext cx="301752" cy="301752"/>
            </a:xfrm>
            <a:prstGeom prst="ellipse">
              <a:avLst/>
            </a:prstGeom>
            <a:ln w="28575">
              <a:solidFill>
                <a:srgbClr val="8CD211"/>
              </a:solidFill>
            </a:ln>
          </p:spPr>
        </p:pic>
      </p:grpSp>
      <p:grpSp>
        <p:nvGrpSpPr>
          <p:cNvPr id="79" name="Group 78"/>
          <p:cNvGrpSpPr/>
          <p:nvPr/>
        </p:nvGrpSpPr>
        <p:grpSpPr>
          <a:xfrm>
            <a:off x="3539228" y="1440992"/>
            <a:ext cx="407964" cy="250854"/>
            <a:chOff x="2280616" y="1380179"/>
            <a:chExt cx="815929" cy="501706"/>
          </a:xfrm>
        </p:grpSpPr>
        <p:sp>
          <p:nvSpPr>
            <p:cNvPr id="80" name="Rectangle 79"/>
            <p:cNvSpPr/>
            <p:nvPr/>
          </p:nvSpPr>
          <p:spPr>
            <a:xfrm>
              <a:off x="2280616" y="1727997"/>
              <a:ext cx="815929" cy="153888"/>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lIns="0" tIns="0" rIns="0" bIns="0">
              <a:spAutoFit/>
            </a:bodyPr>
            <a:lstStyle/>
            <a:p>
              <a:pPr marL="0" lvl="1" algn="ctr" defTabSz="671496">
                <a:buClr>
                  <a:schemeClr val="tx2"/>
                </a:buClr>
                <a:buSzPct val="125000"/>
              </a:pPr>
              <a:r>
                <a:rPr lang="en-US" sz="1000" kern="100" dirty="0" smtClean="0">
                  <a:solidFill>
                    <a:schemeClr val="bg2"/>
                  </a:solidFill>
                  <a:latin typeface="IBM Plex Sans"/>
                  <a:cs typeface="IBM Plex Sans"/>
                </a:rPr>
                <a:t> Data scientist</a:t>
              </a:r>
              <a:endParaRPr lang="en-US" sz="1000" kern="100" dirty="0">
                <a:solidFill>
                  <a:schemeClr val="bg2"/>
                </a:solidFill>
                <a:latin typeface="IBM Plex Sans"/>
                <a:cs typeface="IBM Plex Sans"/>
              </a:endParaRPr>
            </a:p>
          </p:txBody>
        </p:sp>
        <p:pic>
          <p:nvPicPr>
            <p:cNvPr id="81" name="Picture 80" descr="DataScientist.jpg"/>
            <p:cNvPicPr>
              <a:picLocks noChangeAspect="1"/>
            </p:cNvPicPr>
            <p:nvPr/>
          </p:nvPicPr>
          <p:blipFill rotWithShape="1">
            <a:blip r:embed="rId31" cstate="print">
              <a:extLst>
                <a:ext uri="{28A0092B-C50C-407E-A947-70E740481C1C}">
                  <a14:useLocalDpi xmlns:a14="http://schemas.microsoft.com/office/drawing/2010/main"/>
                </a:ext>
              </a:extLst>
            </a:blip>
            <a:srcRect/>
            <a:stretch/>
          </p:blipFill>
          <p:spPr>
            <a:xfrm>
              <a:off x="2538363" y="1380179"/>
              <a:ext cx="301752" cy="301752"/>
            </a:xfrm>
            <a:prstGeom prst="ellipse">
              <a:avLst/>
            </a:prstGeom>
            <a:ln w="28575">
              <a:solidFill>
                <a:srgbClr val="41D6C3"/>
              </a:solidFill>
            </a:ln>
          </p:spPr>
        </p:pic>
      </p:grpSp>
      <p:grpSp>
        <p:nvGrpSpPr>
          <p:cNvPr id="84" name="Group 83"/>
          <p:cNvGrpSpPr/>
          <p:nvPr/>
        </p:nvGrpSpPr>
        <p:grpSpPr>
          <a:xfrm>
            <a:off x="6431905" y="1440992"/>
            <a:ext cx="294153" cy="256781"/>
            <a:chOff x="5995891" y="1380179"/>
            <a:chExt cx="588303" cy="513564"/>
          </a:xfrm>
        </p:grpSpPr>
        <p:sp>
          <p:nvSpPr>
            <p:cNvPr id="85" name="Rectangle 84"/>
            <p:cNvSpPr/>
            <p:nvPr/>
          </p:nvSpPr>
          <p:spPr>
            <a:xfrm>
              <a:off x="5995891" y="1739855"/>
              <a:ext cx="588303" cy="153888"/>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lIns="0" tIns="0" rIns="0" bIns="0">
              <a:spAutoFit/>
            </a:bodyPr>
            <a:lstStyle/>
            <a:p>
              <a:pPr marL="0" lvl="1" algn="ctr" defTabSz="671496">
                <a:buClr>
                  <a:schemeClr val="tx2"/>
                </a:buClr>
                <a:buSzPct val="125000"/>
              </a:pPr>
              <a:r>
                <a:rPr lang="en-US" sz="1000" kern="100" dirty="0" smtClean="0">
                  <a:solidFill>
                    <a:schemeClr val="bg2"/>
                  </a:solidFill>
                  <a:latin typeface="IBM Plex Sans"/>
                  <a:cs typeface="IBM Plex Sans"/>
                </a:rPr>
                <a:t>Developer</a:t>
              </a:r>
              <a:endParaRPr lang="en-US" sz="1000" kern="100" dirty="0">
                <a:solidFill>
                  <a:schemeClr val="bg2"/>
                </a:solidFill>
                <a:latin typeface="IBM Plex Sans"/>
                <a:cs typeface="IBM Plex Sans"/>
              </a:endParaRPr>
            </a:p>
          </p:txBody>
        </p:sp>
        <p:pic>
          <p:nvPicPr>
            <p:cNvPr id="87" name="Picture 86" descr="Dev.jpg"/>
            <p:cNvPicPr>
              <a:picLocks noChangeAspect="1"/>
            </p:cNvPicPr>
            <p:nvPr/>
          </p:nvPicPr>
          <p:blipFill rotWithShape="1">
            <a:blip r:embed="rId32" cstate="print">
              <a:extLst>
                <a:ext uri="{28A0092B-C50C-407E-A947-70E740481C1C}">
                  <a14:useLocalDpi xmlns:a14="http://schemas.microsoft.com/office/drawing/2010/main"/>
                </a:ext>
              </a:extLst>
            </a:blip>
            <a:srcRect/>
            <a:stretch/>
          </p:blipFill>
          <p:spPr>
            <a:xfrm>
              <a:off x="6137445" y="1380179"/>
              <a:ext cx="301752" cy="301752"/>
            </a:xfrm>
            <a:prstGeom prst="ellipse">
              <a:avLst/>
            </a:prstGeom>
            <a:ln w="28575">
              <a:solidFill>
                <a:srgbClr val="EFC100"/>
              </a:solidFill>
            </a:ln>
          </p:spPr>
        </p:pic>
      </p:grpSp>
      <p:grpSp>
        <p:nvGrpSpPr>
          <p:cNvPr id="100" name="Group 99"/>
          <p:cNvGrpSpPr/>
          <p:nvPr/>
        </p:nvGrpSpPr>
        <p:grpSpPr>
          <a:xfrm>
            <a:off x="5404102" y="1441087"/>
            <a:ext cx="488916" cy="247668"/>
            <a:chOff x="4704014" y="1369244"/>
            <a:chExt cx="977832" cy="495338"/>
          </a:xfrm>
        </p:grpSpPr>
        <p:sp>
          <p:nvSpPr>
            <p:cNvPr id="101" name="Rectangle 100"/>
            <p:cNvSpPr/>
            <p:nvPr/>
          </p:nvSpPr>
          <p:spPr>
            <a:xfrm>
              <a:off x="4704014" y="1710694"/>
              <a:ext cx="977832" cy="153888"/>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lIns="0" tIns="0" rIns="0" bIns="0">
              <a:spAutoFit/>
            </a:bodyPr>
            <a:lstStyle/>
            <a:p>
              <a:pPr algn="ctr"/>
              <a:r>
                <a:rPr lang="en-US" sz="1000" kern="100" dirty="0" smtClean="0">
                  <a:solidFill>
                    <a:schemeClr val="bg2"/>
                  </a:solidFill>
                  <a:latin typeface="IBM Plex Sans"/>
                  <a:ea typeface="Helvetica" charset="0"/>
                  <a:cs typeface="IBM Plex Sans"/>
                </a:rPr>
                <a:t>Business Analyst</a:t>
              </a:r>
              <a:endParaRPr lang="en-US" sz="1000" kern="100" dirty="0">
                <a:solidFill>
                  <a:schemeClr val="bg2"/>
                </a:solidFill>
                <a:latin typeface="IBM Plex Sans"/>
                <a:ea typeface="Helvetica" charset="0"/>
                <a:cs typeface="IBM Plex Sans"/>
              </a:endParaRPr>
            </a:p>
          </p:txBody>
        </p:sp>
        <p:pic>
          <p:nvPicPr>
            <p:cNvPr id="102" name="Picture 101"/>
            <p:cNvPicPr>
              <a:picLocks noChangeAspect="1"/>
            </p:cNvPicPr>
            <p:nvPr/>
          </p:nvPicPr>
          <p:blipFill rotWithShape="1">
            <a:blip r:embed="rId33" cstate="print">
              <a:extLst>
                <a:ext uri="{BEBA8EAE-BF5A-486C-A8C5-ECC9F3942E4B}">
                  <a14:imgProps xmlns:a14="http://schemas.microsoft.com/office/drawing/2010/main">
                    <a14:imgLayer r:embed="rId34">
                      <a14:imgEffect>
                        <a14:brightnessContrast bright="-3000" contrast="1000"/>
                      </a14:imgEffect>
                    </a14:imgLayer>
                  </a14:imgProps>
                </a:ext>
                <a:ext uri="{28A0092B-C50C-407E-A947-70E740481C1C}">
                  <a14:useLocalDpi xmlns:a14="http://schemas.microsoft.com/office/drawing/2010/main"/>
                </a:ext>
              </a:extLst>
            </a:blip>
            <a:srcRect/>
            <a:stretch/>
          </p:blipFill>
          <p:spPr>
            <a:xfrm>
              <a:off x="5047526" y="1369244"/>
              <a:ext cx="301752" cy="301558"/>
            </a:xfrm>
            <a:prstGeom prst="ellipse">
              <a:avLst/>
            </a:prstGeom>
            <a:ln w="28575">
              <a:solidFill>
                <a:schemeClr val="accent1"/>
              </a:solidFill>
            </a:ln>
          </p:spPr>
        </p:pic>
      </p:grpSp>
    </p:spTree>
    <p:extLst>
      <p:ext uri="{BB962C8B-B14F-4D97-AF65-F5344CB8AC3E}">
        <p14:creationId xmlns:p14="http://schemas.microsoft.com/office/powerpoint/2010/main" val="18250592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txBox="1">
            <a:spLocks/>
          </p:cNvSpPr>
          <p:nvPr/>
        </p:nvSpPr>
        <p:spPr>
          <a:xfrm>
            <a:off x="137618" y="369869"/>
            <a:ext cx="8100918" cy="381000"/>
          </a:xfrm>
          <a:prstGeom prst="rect">
            <a:avLst/>
          </a:prstGeom>
        </p:spPr>
        <p:txBody>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sz="1800" b="1" dirty="0" smtClean="0">
                <a:solidFill>
                  <a:srgbClr val="009EE2"/>
                </a:solidFill>
                <a:latin typeface="Arial"/>
                <a:ea typeface="Arial"/>
                <a:cs typeface="Arial"/>
              </a:rPr>
              <a:t>Data Science Experience</a:t>
            </a:r>
            <a:endParaRPr lang="en-US" sz="1800" b="1" dirty="0">
              <a:solidFill>
                <a:srgbClr val="009EE2"/>
              </a:solidFill>
              <a:latin typeface="Arial"/>
              <a:ea typeface="Arial"/>
              <a:cs typeface="Arial"/>
            </a:endParaRPr>
          </a:p>
        </p:txBody>
      </p:sp>
      <p:sp>
        <p:nvSpPr>
          <p:cNvPr id="23" name="Text Placeholder 11"/>
          <p:cNvSpPr txBox="1">
            <a:spLocks/>
          </p:cNvSpPr>
          <p:nvPr/>
        </p:nvSpPr>
        <p:spPr>
          <a:xfrm>
            <a:off x="137618" y="152614"/>
            <a:ext cx="4114800" cy="300037"/>
          </a:xfrm>
          <a:prstGeom prst="rect">
            <a:avLst/>
          </a:prstGeom>
        </p:spPr>
        <p:txBody>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dirty="0"/>
              <a:t>Watson Data </a:t>
            </a:r>
            <a:r>
              <a:rPr lang="en-US" sz="1100" dirty="0" smtClean="0"/>
              <a:t>Platform</a:t>
            </a:r>
            <a:endParaRPr lang="en-US" sz="1100" dirty="0"/>
          </a:p>
        </p:txBody>
      </p:sp>
      <p:sp>
        <p:nvSpPr>
          <p:cNvPr id="34" name="Text Placeholder 6"/>
          <p:cNvSpPr txBox="1">
            <a:spLocks/>
          </p:cNvSpPr>
          <p:nvPr/>
        </p:nvSpPr>
        <p:spPr>
          <a:xfrm>
            <a:off x="4751927" y="1636721"/>
            <a:ext cx="1070260" cy="272201"/>
          </a:xfrm>
          <a:prstGeom prst="rect">
            <a:avLst/>
          </a:prstGeom>
        </p:spPr>
        <p:txBody>
          <a:bodyPr wrap="none" lIns="0" tIns="0" rIns="0" bIns="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IBM Plex Sans"/>
                <a:cs typeface="IBM Plex Sans"/>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IBM Plex Sans"/>
                <a:cs typeface="IBM Plex Sans"/>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IBM Plex Sans"/>
                <a:cs typeface="IBM Plex Sans"/>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IBM Plex Sans"/>
                <a:cs typeface="IBM Plex Sans"/>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IBM Plex Sans"/>
                <a:cs typeface="IBM Plex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b="1" kern="100" dirty="0">
                <a:solidFill>
                  <a:srgbClr val="FFFFFF"/>
                </a:solidFill>
              </a:rPr>
              <a:t>Learn</a:t>
            </a:r>
          </a:p>
        </p:txBody>
      </p:sp>
      <p:sp>
        <p:nvSpPr>
          <p:cNvPr id="36" name="TextBox 35"/>
          <p:cNvSpPr txBox="1"/>
          <p:nvPr/>
        </p:nvSpPr>
        <p:spPr>
          <a:xfrm>
            <a:off x="4751927" y="1911809"/>
            <a:ext cx="3702205" cy="680186"/>
          </a:xfrm>
          <a:prstGeom prst="rect">
            <a:avLst/>
          </a:prstGeom>
          <a:noFill/>
        </p:spPr>
        <p:txBody>
          <a:bodyPr wrap="square" lIns="0" bIns="0" rtlCol="0" anchor="t">
            <a:noAutofit/>
          </a:bodyPr>
          <a:lstStyle/>
          <a:p>
            <a:pPr>
              <a:buClrTx/>
              <a:buFontTx/>
              <a:buNone/>
            </a:pPr>
            <a:r>
              <a:rPr lang="en-US" altLang="en-US" sz="1200" dirty="0">
                <a:solidFill>
                  <a:schemeClr val="bg2"/>
                </a:solidFill>
                <a:ea typeface="HelvNeue for IBM" charset="0"/>
                <a:cs typeface="IBM Plex Sans"/>
              </a:rPr>
              <a:t>Built-in learning to get started or go the distance with advanced tutorials</a:t>
            </a:r>
          </a:p>
        </p:txBody>
      </p:sp>
      <p:sp>
        <p:nvSpPr>
          <p:cNvPr id="37" name="Text Placeholder 6"/>
          <p:cNvSpPr txBox="1">
            <a:spLocks/>
          </p:cNvSpPr>
          <p:nvPr/>
        </p:nvSpPr>
        <p:spPr>
          <a:xfrm>
            <a:off x="4751927" y="3567792"/>
            <a:ext cx="1773492" cy="272201"/>
          </a:xfrm>
          <a:prstGeom prst="rect">
            <a:avLst/>
          </a:prstGeom>
        </p:spPr>
        <p:txBody>
          <a:bodyPr wrap="none" lIns="0" tIns="0" rIns="0" bIns="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IBM Plex Sans"/>
                <a:cs typeface="IBM Plex Sans"/>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IBM Plex Sans"/>
                <a:cs typeface="IBM Plex Sans"/>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IBM Plex Sans"/>
                <a:cs typeface="IBM Plex Sans"/>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IBM Plex Sans"/>
                <a:cs typeface="IBM Plex Sans"/>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IBM Plex Sans"/>
                <a:cs typeface="IBM Plex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b="1" kern="100" dirty="0">
                <a:solidFill>
                  <a:srgbClr val="FFFFFF"/>
                </a:solidFill>
              </a:rPr>
              <a:t>Collaborate</a:t>
            </a:r>
          </a:p>
        </p:txBody>
      </p:sp>
      <p:sp>
        <p:nvSpPr>
          <p:cNvPr id="38" name="TextBox 37"/>
          <p:cNvSpPr txBox="1"/>
          <p:nvPr/>
        </p:nvSpPr>
        <p:spPr>
          <a:xfrm>
            <a:off x="4751927" y="3848457"/>
            <a:ext cx="3612995" cy="680186"/>
          </a:xfrm>
          <a:prstGeom prst="rect">
            <a:avLst/>
          </a:prstGeom>
          <a:noFill/>
        </p:spPr>
        <p:txBody>
          <a:bodyPr wrap="square" lIns="0" bIns="0" rtlCol="0" anchor="t">
            <a:noAutofit/>
          </a:bodyPr>
          <a:lstStyle/>
          <a:p>
            <a:pPr>
              <a:buClrTx/>
              <a:buFontTx/>
              <a:buNone/>
            </a:pPr>
            <a:r>
              <a:rPr lang="en-US" altLang="en-US" sz="1200" dirty="0">
                <a:solidFill>
                  <a:schemeClr val="bg2"/>
                </a:solidFill>
                <a:ea typeface="HelvNeue for IBM" charset="0"/>
                <a:cs typeface="IBM Plex Sans"/>
              </a:rPr>
              <a:t>Community and social features that provide meaningful collaboration</a:t>
            </a:r>
          </a:p>
        </p:txBody>
      </p:sp>
      <p:sp>
        <p:nvSpPr>
          <p:cNvPr id="39" name="Text Placeholder 6"/>
          <p:cNvSpPr txBox="1">
            <a:spLocks/>
          </p:cNvSpPr>
          <p:nvPr/>
        </p:nvSpPr>
        <p:spPr>
          <a:xfrm>
            <a:off x="4751927" y="2605024"/>
            <a:ext cx="2092451" cy="272201"/>
          </a:xfrm>
          <a:prstGeom prst="rect">
            <a:avLst/>
          </a:prstGeom>
        </p:spPr>
        <p:txBody>
          <a:bodyPr wrap="none" lIns="0" tIns="0" rIns="0" bIns="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IBM Plex Sans"/>
                <a:cs typeface="IBM Plex Sans"/>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IBM Plex Sans"/>
                <a:cs typeface="IBM Plex Sans"/>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IBM Plex Sans"/>
                <a:cs typeface="IBM Plex Sans"/>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IBM Plex Sans"/>
                <a:cs typeface="IBM Plex Sans"/>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IBM Plex Sans"/>
                <a:cs typeface="IBM Plex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b="1" kern="100" dirty="0">
                <a:solidFill>
                  <a:srgbClr val="FFFFFF"/>
                </a:solidFill>
              </a:rPr>
              <a:t>Create</a:t>
            </a:r>
          </a:p>
        </p:txBody>
      </p:sp>
      <p:sp>
        <p:nvSpPr>
          <p:cNvPr id="40" name="TextBox 39"/>
          <p:cNvSpPr txBox="1"/>
          <p:nvPr/>
        </p:nvSpPr>
        <p:spPr>
          <a:xfrm>
            <a:off x="4751927" y="2885684"/>
            <a:ext cx="3367374" cy="680186"/>
          </a:xfrm>
          <a:prstGeom prst="rect">
            <a:avLst/>
          </a:prstGeom>
          <a:noFill/>
        </p:spPr>
        <p:txBody>
          <a:bodyPr wrap="square" lIns="0" bIns="0" rtlCol="0" anchor="t">
            <a:noAutofit/>
          </a:bodyPr>
          <a:lstStyle/>
          <a:p>
            <a:pPr>
              <a:buClrTx/>
              <a:buFontTx/>
              <a:buNone/>
            </a:pPr>
            <a:r>
              <a:rPr lang="en-US" altLang="en-US" sz="1200" dirty="0">
                <a:solidFill>
                  <a:schemeClr val="bg2"/>
                </a:solidFill>
                <a:ea typeface="HelvNeue for IBM" charset="0"/>
                <a:cs typeface="IBM Plex Sans"/>
              </a:rPr>
              <a:t>The best of open source and IBM value-add to create state-of-the-art data products</a:t>
            </a:r>
          </a:p>
        </p:txBody>
      </p:sp>
      <p:sp>
        <p:nvSpPr>
          <p:cNvPr id="41" name="Rectangle 40"/>
          <p:cNvSpPr/>
          <p:nvPr/>
        </p:nvSpPr>
        <p:spPr>
          <a:xfrm>
            <a:off x="4751927" y="990316"/>
            <a:ext cx="3416047" cy="215444"/>
          </a:xfrm>
          <a:prstGeom prst="rect">
            <a:avLst/>
          </a:prstGeom>
        </p:spPr>
        <p:txBody>
          <a:bodyPr wrap="square" lIns="0" tIns="0" rIns="0" bIns="0">
            <a:spAutoFit/>
          </a:bodyPr>
          <a:lstStyle/>
          <a:p>
            <a:r>
              <a:rPr lang="en-US" sz="1400" i="1" dirty="0">
                <a:solidFill>
                  <a:schemeClr val="bg2"/>
                </a:solidFill>
                <a:ea typeface="Helvetica Neue Thin" charset="0"/>
                <a:cs typeface="Helvetica Neue Thin" charset="0"/>
              </a:rPr>
              <a:t>Making data science a team sport</a:t>
            </a:r>
            <a:endParaRPr lang="en-US" sz="1400" dirty="0">
              <a:solidFill>
                <a:schemeClr val="bg2"/>
              </a:solidFill>
            </a:endParaRPr>
          </a:p>
        </p:txBody>
      </p:sp>
      <p:pic>
        <p:nvPicPr>
          <p:cNvPr id="17" name="Content Placeholder 1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06587" y="990316"/>
            <a:ext cx="3367331" cy="1903334"/>
          </a:xfrm>
          <a:prstGeom prst="rect">
            <a:avLst/>
          </a:prstGeom>
          <a:solidFill>
            <a:schemeClr val="tx1"/>
          </a:solidFill>
          <a:ln>
            <a:noFill/>
          </a:ln>
        </p:spPr>
      </p:pic>
      <p:pic>
        <p:nvPicPr>
          <p:cNvPr id="18" name="Content Placeholder 1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336627" y="2980585"/>
            <a:ext cx="1637291" cy="1838323"/>
          </a:xfrm>
          <a:prstGeom prst="rect">
            <a:avLst/>
          </a:prstGeom>
          <a:solidFill>
            <a:schemeClr val="tx1"/>
          </a:solidFill>
          <a:ln>
            <a:noFill/>
          </a:ln>
          <a:effectLst/>
        </p:spPr>
      </p:pic>
      <p:pic>
        <p:nvPicPr>
          <p:cNvPr id="19" name="Content Placeholder 18"/>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98082" y="2980586"/>
            <a:ext cx="1643296" cy="1845064"/>
          </a:xfrm>
          <a:prstGeom prst="rect">
            <a:avLst/>
          </a:prstGeom>
          <a:solidFill>
            <a:schemeClr val="tx2">
              <a:lumMod val="50000"/>
            </a:schemeClr>
          </a:solidFill>
        </p:spPr>
      </p:pic>
    </p:spTree>
    <p:extLst>
      <p:ext uri="{BB962C8B-B14F-4D97-AF65-F5344CB8AC3E}">
        <p14:creationId xmlns:p14="http://schemas.microsoft.com/office/powerpoint/2010/main" val="21162470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228599" y="411480"/>
            <a:ext cx="7434943" cy="640080"/>
          </a:xfrm>
        </p:spPr>
        <p:txBody>
          <a:bodyPr/>
          <a:lstStyle/>
          <a:p>
            <a:r>
              <a:rPr lang="en-US" sz="1800" b="1" dirty="0">
                <a:solidFill>
                  <a:srgbClr val="009EE2"/>
                </a:solidFill>
                <a:latin typeface="Arial"/>
                <a:ea typeface="Arial"/>
                <a:cs typeface="Arial"/>
                <a:sym typeface="Arial"/>
              </a:rPr>
              <a:t>How does WDP help fulfill the promise of your </a:t>
            </a:r>
            <a:r>
              <a:rPr lang="en-US" sz="1800" b="1" dirty="0" smtClean="0">
                <a:solidFill>
                  <a:srgbClr val="009EE2"/>
                </a:solidFill>
                <a:latin typeface="Arial"/>
                <a:ea typeface="Arial"/>
                <a:cs typeface="Arial"/>
                <a:sym typeface="Arial"/>
              </a:rPr>
              <a:t>data?</a:t>
            </a:r>
            <a:endParaRPr lang="en-US" dirty="0"/>
          </a:p>
        </p:txBody>
      </p:sp>
      <p:sp>
        <p:nvSpPr>
          <p:cNvPr id="7" name="Text Placeholder 6"/>
          <p:cNvSpPr>
            <a:spLocks noGrp="1"/>
          </p:cNvSpPr>
          <p:nvPr>
            <p:ph type="body" sz="quarter" idx="13"/>
          </p:nvPr>
        </p:nvSpPr>
        <p:spPr/>
        <p:txBody>
          <a:bodyPr/>
          <a:lstStyle/>
          <a:p>
            <a:r>
              <a:rPr lang="en-US" dirty="0" smtClean="0"/>
              <a:t>Watson Data Platform</a:t>
            </a:r>
            <a:endParaRPr lang="en-US" dirty="0"/>
          </a:p>
        </p:txBody>
      </p:sp>
      <p:sp>
        <p:nvSpPr>
          <p:cNvPr id="13" name="Text Placeholder 6"/>
          <p:cNvSpPr txBox="1">
            <a:spLocks/>
          </p:cNvSpPr>
          <p:nvPr/>
        </p:nvSpPr>
        <p:spPr>
          <a:xfrm>
            <a:off x="281564" y="1172979"/>
            <a:ext cx="1075280" cy="272201"/>
          </a:xfrm>
          <a:prstGeom prst="rect">
            <a:avLst/>
          </a:prstGeom>
        </p:spPr>
        <p:txBody>
          <a:bodyPr wrap="none" lIns="0" tIns="0" rIns="0" bIns="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IBM Plex Sans"/>
                <a:cs typeface="IBM Plex Sans"/>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IBM Plex Sans"/>
                <a:cs typeface="IBM Plex Sans"/>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IBM Plex Sans"/>
                <a:cs typeface="IBM Plex Sans"/>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IBM Plex Sans"/>
                <a:cs typeface="IBM Plex Sans"/>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IBM Plex Sans"/>
                <a:cs typeface="IBM Plex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000" dirty="0" smtClean="0">
                <a:solidFill>
                  <a:srgbClr val="FFFFFF"/>
                </a:solidFill>
              </a:rPr>
              <a:t>Data</a:t>
            </a:r>
            <a:endParaRPr lang="en-US" sz="3000" dirty="0">
              <a:solidFill>
                <a:srgbClr val="FFFFFF"/>
              </a:solidFill>
            </a:endParaRPr>
          </a:p>
        </p:txBody>
      </p:sp>
      <p:sp>
        <p:nvSpPr>
          <p:cNvPr id="14" name="TextBox 13"/>
          <p:cNvSpPr txBox="1"/>
          <p:nvPr/>
        </p:nvSpPr>
        <p:spPr>
          <a:xfrm>
            <a:off x="281563" y="1729689"/>
            <a:ext cx="3511503" cy="905329"/>
          </a:xfrm>
          <a:prstGeom prst="rect">
            <a:avLst/>
          </a:prstGeom>
          <a:noFill/>
        </p:spPr>
        <p:txBody>
          <a:bodyPr wrap="square" lIns="0" bIns="0" rtlCol="0" anchor="t">
            <a:noAutofit/>
          </a:bodyPr>
          <a:lstStyle/>
          <a:p>
            <a:pPr>
              <a:lnSpc>
                <a:spcPct val="120000"/>
              </a:lnSpc>
            </a:pPr>
            <a:r>
              <a:rPr lang="en-US" sz="1200" dirty="0">
                <a:solidFill>
                  <a:srgbClr val="DDDDDD"/>
                </a:solidFill>
              </a:rPr>
              <a:t>Puts every important data source at the fingertips of the teams that need it wherever resides</a:t>
            </a:r>
          </a:p>
        </p:txBody>
      </p:sp>
      <p:sp>
        <p:nvSpPr>
          <p:cNvPr id="16" name="TextBox 15"/>
          <p:cNvSpPr txBox="1"/>
          <p:nvPr/>
        </p:nvSpPr>
        <p:spPr>
          <a:xfrm>
            <a:off x="4555421" y="1729689"/>
            <a:ext cx="3462512" cy="905329"/>
          </a:xfrm>
          <a:prstGeom prst="rect">
            <a:avLst/>
          </a:prstGeom>
          <a:noFill/>
        </p:spPr>
        <p:txBody>
          <a:bodyPr wrap="square" lIns="0" bIns="0" rtlCol="0" anchor="t">
            <a:noAutofit/>
          </a:bodyPr>
          <a:lstStyle/>
          <a:p>
            <a:pPr>
              <a:lnSpc>
                <a:spcPct val="120000"/>
              </a:lnSpc>
            </a:pPr>
            <a:r>
              <a:rPr lang="en-US" sz="1200" dirty="0">
                <a:solidFill>
                  <a:srgbClr val="DDDDDD"/>
                </a:solidFill>
              </a:rPr>
              <a:t>Enforces your policies without getting in the way of delivering insights</a:t>
            </a:r>
          </a:p>
        </p:txBody>
      </p:sp>
      <p:sp>
        <p:nvSpPr>
          <p:cNvPr id="17" name="TextBox 16"/>
          <p:cNvSpPr txBox="1"/>
          <p:nvPr/>
        </p:nvSpPr>
        <p:spPr>
          <a:xfrm>
            <a:off x="281564" y="3221267"/>
            <a:ext cx="3229079" cy="905329"/>
          </a:xfrm>
          <a:prstGeom prst="rect">
            <a:avLst/>
          </a:prstGeom>
          <a:noFill/>
        </p:spPr>
        <p:txBody>
          <a:bodyPr wrap="square" lIns="0" bIns="0" rtlCol="0" anchor="t">
            <a:noAutofit/>
          </a:bodyPr>
          <a:lstStyle/>
          <a:p>
            <a:pPr>
              <a:lnSpc>
                <a:spcPct val="120000"/>
              </a:lnSpc>
            </a:pPr>
            <a:r>
              <a:rPr lang="en-US" sz="1200" dirty="0">
                <a:solidFill>
                  <a:srgbClr val="DDDDDD"/>
                </a:solidFill>
              </a:rPr>
              <a:t>Makes the most of the data professionals you have and helps them grow and learn from each other as a team</a:t>
            </a:r>
          </a:p>
        </p:txBody>
      </p:sp>
      <p:sp>
        <p:nvSpPr>
          <p:cNvPr id="18" name="TextBox 17"/>
          <p:cNvSpPr txBox="1"/>
          <p:nvPr/>
        </p:nvSpPr>
        <p:spPr>
          <a:xfrm>
            <a:off x="4555422" y="3221267"/>
            <a:ext cx="3769812" cy="905329"/>
          </a:xfrm>
          <a:prstGeom prst="rect">
            <a:avLst/>
          </a:prstGeom>
          <a:noFill/>
        </p:spPr>
        <p:txBody>
          <a:bodyPr wrap="square" lIns="0" bIns="0" rtlCol="0" anchor="t">
            <a:noAutofit/>
          </a:bodyPr>
          <a:lstStyle/>
          <a:p>
            <a:pPr>
              <a:lnSpc>
                <a:spcPct val="120000"/>
              </a:lnSpc>
            </a:pPr>
            <a:r>
              <a:rPr lang="en-US" sz="1200" dirty="0">
                <a:solidFill>
                  <a:srgbClr val="DDDDDD"/>
                </a:solidFill>
              </a:rPr>
              <a:t>Delivers the foundation for your first data project through to the complete transformation of your business</a:t>
            </a:r>
          </a:p>
        </p:txBody>
      </p:sp>
      <p:sp>
        <p:nvSpPr>
          <p:cNvPr id="19" name="Text Placeholder 6"/>
          <p:cNvSpPr txBox="1">
            <a:spLocks/>
          </p:cNvSpPr>
          <p:nvPr/>
        </p:nvSpPr>
        <p:spPr>
          <a:xfrm>
            <a:off x="4555421" y="1172979"/>
            <a:ext cx="1075280" cy="272201"/>
          </a:xfrm>
          <a:prstGeom prst="rect">
            <a:avLst/>
          </a:prstGeom>
        </p:spPr>
        <p:txBody>
          <a:bodyPr wrap="none" lIns="0" tIns="0" rIns="0" bIns="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IBM Plex Sans"/>
                <a:cs typeface="IBM Plex Sans"/>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IBM Plex Sans"/>
                <a:cs typeface="IBM Plex Sans"/>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IBM Plex Sans"/>
                <a:cs typeface="IBM Plex Sans"/>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IBM Plex Sans"/>
                <a:cs typeface="IBM Plex Sans"/>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IBM Plex Sans"/>
                <a:cs typeface="IBM Plex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000" dirty="0" smtClean="0">
                <a:solidFill>
                  <a:srgbClr val="FFFFFF"/>
                </a:solidFill>
              </a:rPr>
              <a:t>Governance</a:t>
            </a:r>
            <a:endParaRPr lang="en-US" sz="3000" dirty="0">
              <a:solidFill>
                <a:srgbClr val="FFFFFF"/>
              </a:solidFill>
            </a:endParaRPr>
          </a:p>
        </p:txBody>
      </p:sp>
      <p:sp>
        <p:nvSpPr>
          <p:cNvPr id="20" name="Text Placeholder 6"/>
          <p:cNvSpPr txBox="1">
            <a:spLocks/>
          </p:cNvSpPr>
          <p:nvPr/>
        </p:nvSpPr>
        <p:spPr>
          <a:xfrm>
            <a:off x="4555421" y="2663040"/>
            <a:ext cx="1075280" cy="272201"/>
          </a:xfrm>
          <a:prstGeom prst="rect">
            <a:avLst/>
          </a:prstGeom>
        </p:spPr>
        <p:txBody>
          <a:bodyPr wrap="none" lIns="0" tIns="0" rIns="0" bIns="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IBM Plex Sans"/>
                <a:cs typeface="IBM Plex Sans"/>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IBM Plex Sans"/>
                <a:cs typeface="IBM Plex Sans"/>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IBM Plex Sans"/>
                <a:cs typeface="IBM Plex Sans"/>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IBM Plex Sans"/>
                <a:cs typeface="IBM Plex Sans"/>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IBM Plex Sans"/>
                <a:cs typeface="IBM Plex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000" dirty="0" smtClean="0">
                <a:solidFill>
                  <a:srgbClr val="FFFFFF"/>
                </a:solidFill>
              </a:rPr>
              <a:t>Infrastructure</a:t>
            </a:r>
            <a:endParaRPr lang="en-US" sz="3000" dirty="0">
              <a:solidFill>
                <a:srgbClr val="FFFFFF"/>
              </a:solidFill>
            </a:endParaRPr>
          </a:p>
        </p:txBody>
      </p:sp>
      <p:sp>
        <p:nvSpPr>
          <p:cNvPr id="21" name="Text Placeholder 6"/>
          <p:cNvSpPr txBox="1">
            <a:spLocks/>
          </p:cNvSpPr>
          <p:nvPr/>
        </p:nvSpPr>
        <p:spPr>
          <a:xfrm>
            <a:off x="281564" y="2663040"/>
            <a:ext cx="1075280" cy="272201"/>
          </a:xfrm>
          <a:prstGeom prst="rect">
            <a:avLst/>
          </a:prstGeom>
        </p:spPr>
        <p:txBody>
          <a:bodyPr wrap="none" lIns="0" tIns="0" rIns="0" bIns="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IBM Plex Sans"/>
                <a:cs typeface="IBM Plex Sans"/>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IBM Plex Sans"/>
                <a:cs typeface="IBM Plex Sans"/>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IBM Plex Sans"/>
                <a:cs typeface="IBM Plex Sans"/>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IBM Plex Sans"/>
                <a:cs typeface="IBM Plex Sans"/>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IBM Plex Sans"/>
                <a:cs typeface="IBM Plex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000" dirty="0" smtClean="0">
                <a:solidFill>
                  <a:srgbClr val="FFFFFF"/>
                </a:solidFill>
              </a:rPr>
              <a:t>Skills</a:t>
            </a:r>
            <a:endParaRPr lang="en-US" sz="3000" dirty="0">
              <a:solidFill>
                <a:srgbClr val="FFFFFF"/>
              </a:solidFill>
            </a:endParaRPr>
          </a:p>
        </p:txBody>
      </p:sp>
    </p:spTree>
    <p:extLst>
      <p:ext uri="{BB962C8B-B14F-4D97-AF65-F5344CB8AC3E}">
        <p14:creationId xmlns:p14="http://schemas.microsoft.com/office/powerpoint/2010/main" val="20814216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4835"/>
            <a:ext cx="7341781" cy="855726"/>
          </a:xfrm>
        </p:spPr>
        <p:txBody>
          <a:bodyPr/>
          <a:lstStyle/>
          <a:p>
            <a:pPr algn="ctr"/>
            <a:r>
              <a:rPr lang="en-US" sz="1800" i="1" dirty="0">
                <a:solidFill>
                  <a:srgbClr val="009EE2"/>
                </a:solidFill>
                <a:latin typeface="Arial"/>
                <a:ea typeface="Arial"/>
                <a:cs typeface="Arial"/>
                <a:sym typeface="Arial"/>
              </a:rPr>
              <a:t>Finding Inefficiencies in Airbnb Markets – </a:t>
            </a:r>
            <a:r>
              <a:rPr lang="en-US" sz="1800" dirty="0">
                <a:solidFill>
                  <a:srgbClr val="009EE2"/>
                </a:solidFill>
                <a:latin typeface="Arial"/>
                <a:ea typeface="Arial"/>
                <a:cs typeface="Arial"/>
                <a:sym typeface="Arial"/>
              </a:rPr>
              <a:t>Playing to </a:t>
            </a:r>
            <a:r>
              <a:rPr lang="en-US" sz="1800">
                <a:solidFill>
                  <a:srgbClr val="009EE2"/>
                </a:solidFill>
                <a:latin typeface="Arial"/>
                <a:ea typeface="Arial"/>
                <a:cs typeface="Arial"/>
                <a:sym typeface="Arial"/>
              </a:rPr>
              <a:t>our Strengths</a:t>
            </a:r>
            <a:endParaRPr lang="en-US" sz="1800" dirty="0">
              <a:solidFill>
                <a:srgbClr val="009EE2"/>
              </a:solidFill>
              <a:latin typeface="Arial"/>
              <a:ea typeface="Arial"/>
              <a:cs typeface="Arial"/>
              <a:sym typeface="Arial"/>
            </a:endParaRPr>
          </a:p>
        </p:txBody>
      </p:sp>
      <p:grpSp>
        <p:nvGrpSpPr>
          <p:cNvPr id="9" name="Group 8"/>
          <p:cNvGrpSpPr/>
          <p:nvPr/>
        </p:nvGrpSpPr>
        <p:grpSpPr>
          <a:xfrm>
            <a:off x="6070765" y="1349798"/>
            <a:ext cx="2496116" cy="2671233"/>
            <a:chOff x="2640101" y="976311"/>
            <a:chExt cx="3155789" cy="3633923"/>
          </a:xfrm>
        </p:grpSpPr>
        <p:sp>
          <p:nvSpPr>
            <p:cNvPr id="17" name="TextBox 16"/>
            <p:cNvSpPr txBox="1"/>
            <p:nvPr/>
          </p:nvSpPr>
          <p:spPr>
            <a:xfrm>
              <a:off x="2640101" y="976311"/>
              <a:ext cx="2913915" cy="502436"/>
            </a:xfrm>
            <a:prstGeom prst="rect">
              <a:avLst/>
            </a:prstGeom>
            <a:noFill/>
          </p:spPr>
          <p:txBody>
            <a:bodyPr wrap="square" rtlCol="0">
              <a:spAutoFit/>
            </a:bodyPr>
            <a:lstStyle/>
            <a:p>
              <a:r>
                <a:rPr lang="en-US" sz="900" b="1" dirty="0">
                  <a:solidFill>
                    <a:schemeClr val="accent3"/>
                  </a:solidFill>
                </a:rPr>
                <a:t>Forrester Wave </a:t>
              </a:r>
              <a:r>
                <a:rPr lang="en-US" sz="900" b="1" dirty="0">
                  <a:solidFill>
                    <a:schemeClr val="accent3"/>
                  </a:solidFill>
                </a:rPr>
                <a:t>2017</a:t>
              </a:r>
              <a:endParaRPr lang="en-US" sz="900" b="1" dirty="0">
                <a:solidFill>
                  <a:schemeClr val="accent3"/>
                </a:solidFill>
              </a:endParaRPr>
            </a:p>
            <a:p>
              <a:r>
                <a:rPr lang="en-US" sz="900" dirty="0">
                  <a:solidFill>
                    <a:schemeClr val="accent3"/>
                  </a:solidFill>
                </a:rPr>
                <a:t>Insight Platforms-As-A-Service</a:t>
              </a:r>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88294" y="1481256"/>
              <a:ext cx="3107596" cy="3128978"/>
            </a:xfrm>
            <a:prstGeom prst="rect">
              <a:avLst/>
            </a:prstGeom>
          </p:spPr>
        </p:pic>
      </p:grpSp>
      <p:sp>
        <p:nvSpPr>
          <p:cNvPr id="6" name="Rectangle 2"/>
          <p:cNvSpPr txBox="1">
            <a:spLocks noChangeArrowheads="1"/>
          </p:cNvSpPr>
          <p:nvPr/>
        </p:nvSpPr>
        <p:spPr bwMode="auto">
          <a:xfrm>
            <a:off x="528631" y="1878526"/>
            <a:ext cx="2728219" cy="2352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51435" tIns="25718" rIns="51435" bIns="25718"/>
          <a:lstStyle>
            <a:lvl1pPr algn="l" rtl="0" eaLnBrk="0" fontAlgn="base" hangingPunct="0">
              <a:lnSpc>
                <a:spcPct val="90000"/>
              </a:lnSpc>
              <a:spcBef>
                <a:spcPct val="0"/>
              </a:spcBef>
              <a:spcAft>
                <a:spcPct val="0"/>
              </a:spcAft>
              <a:defRPr sz="2200">
                <a:solidFill>
                  <a:schemeClr val="hlink"/>
                </a:solidFill>
                <a:latin typeface="+mj-lt"/>
                <a:ea typeface="+mj-ea"/>
                <a:cs typeface="+mj-cs"/>
              </a:defRPr>
            </a:lvl1pPr>
            <a:lvl2pPr algn="l" rtl="0" eaLnBrk="0" fontAlgn="base" hangingPunct="0">
              <a:lnSpc>
                <a:spcPct val="90000"/>
              </a:lnSpc>
              <a:spcBef>
                <a:spcPct val="0"/>
              </a:spcBef>
              <a:spcAft>
                <a:spcPct val="0"/>
              </a:spcAft>
              <a:defRPr sz="2200">
                <a:solidFill>
                  <a:schemeClr val="hlink"/>
                </a:solidFill>
                <a:latin typeface="Arial" charset="0"/>
              </a:defRPr>
            </a:lvl2pPr>
            <a:lvl3pPr algn="l" rtl="0" eaLnBrk="0" fontAlgn="base" hangingPunct="0">
              <a:lnSpc>
                <a:spcPct val="90000"/>
              </a:lnSpc>
              <a:spcBef>
                <a:spcPct val="0"/>
              </a:spcBef>
              <a:spcAft>
                <a:spcPct val="0"/>
              </a:spcAft>
              <a:defRPr sz="2200">
                <a:solidFill>
                  <a:schemeClr val="hlink"/>
                </a:solidFill>
                <a:latin typeface="Arial" charset="0"/>
              </a:defRPr>
            </a:lvl3pPr>
            <a:lvl4pPr algn="l" rtl="0" eaLnBrk="0" fontAlgn="base" hangingPunct="0">
              <a:lnSpc>
                <a:spcPct val="90000"/>
              </a:lnSpc>
              <a:spcBef>
                <a:spcPct val="0"/>
              </a:spcBef>
              <a:spcAft>
                <a:spcPct val="0"/>
              </a:spcAft>
              <a:defRPr sz="2200">
                <a:solidFill>
                  <a:schemeClr val="hlink"/>
                </a:solidFill>
                <a:latin typeface="Arial" charset="0"/>
              </a:defRPr>
            </a:lvl4pPr>
            <a:lvl5pPr algn="l" rtl="0" eaLnBrk="0" fontAlgn="base" hangingPunct="0">
              <a:lnSpc>
                <a:spcPct val="90000"/>
              </a:lnSpc>
              <a:spcBef>
                <a:spcPct val="0"/>
              </a:spcBef>
              <a:spcAft>
                <a:spcPct val="0"/>
              </a:spcAft>
              <a:defRPr sz="2200">
                <a:solidFill>
                  <a:schemeClr val="hlink"/>
                </a:solidFill>
                <a:latin typeface="Arial" charset="0"/>
              </a:defRPr>
            </a:lvl5pPr>
            <a:lvl6pPr marL="457200" algn="l" rtl="0" fontAlgn="base">
              <a:lnSpc>
                <a:spcPct val="90000"/>
              </a:lnSpc>
              <a:spcBef>
                <a:spcPct val="0"/>
              </a:spcBef>
              <a:spcAft>
                <a:spcPct val="0"/>
              </a:spcAft>
              <a:defRPr sz="2200">
                <a:solidFill>
                  <a:schemeClr val="hlink"/>
                </a:solidFill>
                <a:latin typeface="Arial" charset="0"/>
              </a:defRPr>
            </a:lvl6pPr>
            <a:lvl7pPr marL="914400" algn="l" rtl="0" fontAlgn="base">
              <a:lnSpc>
                <a:spcPct val="90000"/>
              </a:lnSpc>
              <a:spcBef>
                <a:spcPct val="0"/>
              </a:spcBef>
              <a:spcAft>
                <a:spcPct val="0"/>
              </a:spcAft>
              <a:defRPr sz="2200">
                <a:solidFill>
                  <a:schemeClr val="hlink"/>
                </a:solidFill>
                <a:latin typeface="Arial" charset="0"/>
              </a:defRPr>
            </a:lvl7pPr>
            <a:lvl8pPr marL="1371600" algn="l" rtl="0" fontAlgn="base">
              <a:lnSpc>
                <a:spcPct val="90000"/>
              </a:lnSpc>
              <a:spcBef>
                <a:spcPct val="0"/>
              </a:spcBef>
              <a:spcAft>
                <a:spcPct val="0"/>
              </a:spcAft>
              <a:defRPr sz="2200">
                <a:solidFill>
                  <a:schemeClr val="hlink"/>
                </a:solidFill>
                <a:latin typeface="Arial" charset="0"/>
              </a:defRPr>
            </a:lvl8pPr>
            <a:lvl9pPr marL="1828800" algn="l" rtl="0" fontAlgn="base">
              <a:lnSpc>
                <a:spcPct val="90000"/>
              </a:lnSpc>
              <a:spcBef>
                <a:spcPct val="0"/>
              </a:spcBef>
              <a:spcAft>
                <a:spcPct val="0"/>
              </a:spcAft>
              <a:defRPr sz="2200">
                <a:solidFill>
                  <a:schemeClr val="hlink"/>
                </a:solidFill>
                <a:latin typeface="Arial" charset="0"/>
              </a:defRPr>
            </a:lvl9pPr>
          </a:lstStyle>
          <a:p>
            <a:pPr eaLnBrk="1" hangingPunct="1">
              <a:defRPr/>
            </a:pPr>
            <a:r>
              <a:rPr lang="en-US" altLang="en-US" sz="1200" kern="0" dirty="0">
                <a:solidFill>
                  <a:schemeClr val="tx1"/>
                </a:solidFill>
                <a:latin typeface="+mn-lt"/>
                <a:ea typeface="HelvNeue Light for IBM" charset="0"/>
                <a:cs typeface="HelvNeue Light for IBM" charset="0"/>
              </a:rPr>
              <a:t>IBM is positioned as a Leader in the 2017 Gartner Magic Quadrant for Data Science Platforms, based on its ability to execute and completeness of vision.</a:t>
            </a:r>
          </a:p>
          <a:p>
            <a:pPr eaLnBrk="1" hangingPunct="1">
              <a:defRPr/>
            </a:pPr>
            <a:r>
              <a:rPr lang="en-US" altLang="en-US" sz="1200" kern="0" dirty="0">
                <a:solidFill>
                  <a:schemeClr val="tx1"/>
                </a:solidFill>
                <a:latin typeface="+mn-lt"/>
                <a:ea typeface="HelvNeue Light for IBM" charset="0"/>
                <a:cs typeface="HelvNeue Light for IBM" charset="0"/>
              </a:rPr>
              <a:t> </a:t>
            </a:r>
          </a:p>
          <a:p>
            <a:pPr>
              <a:defRPr/>
            </a:pPr>
            <a:r>
              <a:rPr lang="en-US" altLang="en-US" sz="1200" kern="0" dirty="0">
                <a:solidFill>
                  <a:schemeClr val="tx1"/>
                </a:solidFill>
                <a:latin typeface="+mn-lt"/>
                <a:ea typeface="HelvNeue Light for IBM" charset="0"/>
                <a:cs typeface="HelvNeue Light for IBM" charset="0"/>
              </a:rPr>
              <a:t>IBM is positioned highest in execution and furthest in vision within the Leaders Quadrant.</a:t>
            </a:r>
          </a:p>
          <a:p>
            <a:pPr>
              <a:defRPr/>
            </a:pPr>
            <a:endParaRPr lang="en-US" altLang="en-US" sz="1200" kern="0" dirty="0">
              <a:solidFill>
                <a:schemeClr val="tx1"/>
              </a:solidFill>
              <a:latin typeface="+mn-lt"/>
              <a:ea typeface="HelvNeue Light for IBM" charset="0"/>
              <a:cs typeface="HelvNeue Light for IBM" charset="0"/>
            </a:endParaRPr>
          </a:p>
          <a:p>
            <a:pPr>
              <a:defRPr/>
            </a:pPr>
            <a:r>
              <a:rPr lang="en-US" altLang="en-US" sz="1200" kern="0" dirty="0">
                <a:solidFill>
                  <a:schemeClr val="tx1"/>
                </a:solidFill>
                <a:latin typeface="+mn-lt"/>
                <a:ea typeface="HelvNeue Light for IBM" charset="0"/>
                <a:cs typeface="HelvNeue Light for IBM" charset="0"/>
              </a:rPr>
              <a:t>This is the fourth consecutive year for IBM to be recognized as a leader in this report.  </a:t>
            </a:r>
          </a:p>
          <a:p>
            <a:pPr eaLnBrk="1" hangingPunct="1">
              <a:defRPr/>
            </a:pPr>
            <a:endParaRPr lang="en-US" altLang="en-US" sz="1200" kern="0" dirty="0">
              <a:solidFill>
                <a:schemeClr val="tx1"/>
              </a:solidFill>
              <a:latin typeface="+mn-lt"/>
              <a:ea typeface="HelvNeue Light for IBM" charset="0"/>
              <a:cs typeface="HelvNeue Light for IBM" charset="0"/>
            </a:endParaRPr>
          </a:p>
        </p:txBody>
      </p:sp>
      <p:sp>
        <p:nvSpPr>
          <p:cNvPr id="7" name="TextBox 6"/>
          <p:cNvSpPr txBox="1"/>
          <p:nvPr/>
        </p:nvSpPr>
        <p:spPr>
          <a:xfrm>
            <a:off x="446085" y="4356005"/>
            <a:ext cx="2611612" cy="248401"/>
          </a:xfrm>
          <a:prstGeom prst="rect">
            <a:avLst/>
          </a:prstGeom>
          <a:noFill/>
        </p:spPr>
        <p:txBody>
          <a:bodyPr wrap="none" rtlCol="0">
            <a:spAutoFit/>
          </a:bodyPr>
          <a:lstStyle/>
          <a:p>
            <a:r>
              <a:rPr lang="en-US" sz="507" dirty="0">
                <a:solidFill>
                  <a:schemeClr val="accent2"/>
                </a:solidFill>
              </a:rPr>
              <a:t>Source: </a:t>
            </a:r>
            <a:r>
              <a:rPr lang="en-US" sz="507" dirty="0">
                <a:solidFill>
                  <a:schemeClr val="accent2"/>
                </a:solidFill>
                <a:hlinkClick r:id="rId4"/>
              </a:rPr>
              <a:t>https://www.gartner.com/doc/reprints?id=1-3TKD8OH&amp;ct=170215&amp;st=sb</a:t>
            </a:r>
            <a:endParaRPr lang="en-US" sz="507" dirty="0">
              <a:solidFill>
                <a:schemeClr val="accent2"/>
              </a:solidFill>
            </a:endParaRPr>
          </a:p>
          <a:p>
            <a:r>
              <a:rPr lang="en-US" sz="507" dirty="0">
                <a:solidFill>
                  <a:schemeClr val="accent2"/>
                </a:solidFill>
              </a:rPr>
              <a:t>http://</a:t>
            </a:r>
            <a:r>
              <a:rPr lang="en-US" sz="507" dirty="0" err="1">
                <a:solidFill>
                  <a:schemeClr val="accent2"/>
                </a:solidFill>
              </a:rPr>
              <a:t>www.developerweek.com</a:t>
            </a:r>
            <a:r>
              <a:rPr lang="en-US" sz="507" dirty="0">
                <a:solidFill>
                  <a:schemeClr val="accent2"/>
                </a:solidFill>
              </a:rPr>
              <a:t>/awards/2017-devies-award-winners/</a:t>
            </a:r>
          </a:p>
        </p:txBody>
      </p:sp>
      <p:pic>
        <p:nvPicPr>
          <p:cNvPr id="10" name="Picture 9" descr="301536_0001.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29305" y="1691217"/>
            <a:ext cx="2364137" cy="2364137"/>
          </a:xfrm>
          <a:prstGeom prst="rect">
            <a:avLst/>
          </a:prstGeom>
        </p:spPr>
      </p:pic>
      <p:sp>
        <p:nvSpPr>
          <p:cNvPr id="11" name="TextBox 10"/>
          <p:cNvSpPr txBox="1"/>
          <p:nvPr/>
        </p:nvSpPr>
        <p:spPr>
          <a:xfrm>
            <a:off x="355049" y="1347287"/>
            <a:ext cx="1794081" cy="369588"/>
          </a:xfrm>
          <a:prstGeom prst="rect">
            <a:avLst/>
          </a:prstGeom>
          <a:noFill/>
        </p:spPr>
        <p:txBody>
          <a:bodyPr wrap="none" rtlCol="0">
            <a:spAutoFit/>
          </a:bodyPr>
          <a:lstStyle/>
          <a:p>
            <a:r>
              <a:rPr lang="en-US" sz="901" b="1" dirty="0">
                <a:solidFill>
                  <a:schemeClr val="accent2"/>
                </a:solidFill>
              </a:rPr>
              <a:t>Gartner Magic Quadrant 2017</a:t>
            </a:r>
          </a:p>
          <a:p>
            <a:r>
              <a:rPr lang="en-US" sz="901" dirty="0">
                <a:solidFill>
                  <a:schemeClr val="accent2"/>
                </a:solidFill>
              </a:rPr>
              <a:t>Data Science Platforms</a:t>
            </a:r>
          </a:p>
        </p:txBody>
      </p:sp>
      <p:sp>
        <p:nvSpPr>
          <p:cNvPr id="12" name="TextBox 11"/>
          <p:cNvSpPr txBox="1"/>
          <p:nvPr/>
        </p:nvSpPr>
        <p:spPr>
          <a:xfrm>
            <a:off x="3140794" y="1357837"/>
            <a:ext cx="2283809" cy="369588"/>
          </a:xfrm>
          <a:prstGeom prst="rect">
            <a:avLst/>
          </a:prstGeom>
          <a:noFill/>
        </p:spPr>
        <p:txBody>
          <a:bodyPr wrap="square" rtlCol="0">
            <a:spAutoFit/>
          </a:bodyPr>
          <a:lstStyle/>
          <a:p>
            <a:r>
              <a:rPr lang="en-US" sz="901" b="1" dirty="0">
                <a:solidFill>
                  <a:schemeClr val="accent2"/>
                </a:solidFill>
              </a:rPr>
              <a:t>Forrester Wave 2017</a:t>
            </a:r>
          </a:p>
          <a:p>
            <a:r>
              <a:rPr lang="en-US" sz="901" dirty="0">
                <a:solidFill>
                  <a:schemeClr val="accent2"/>
                </a:solidFill>
              </a:rPr>
              <a:t>Predictive Analytics &amp; Machine Learning</a:t>
            </a:r>
          </a:p>
        </p:txBody>
      </p:sp>
      <p:pic>
        <p:nvPicPr>
          <p:cNvPr id="13" name="Picture 12"/>
          <p:cNvPicPr>
            <a:picLocks noChangeAspect="1"/>
          </p:cNvPicPr>
          <p:nvPr/>
        </p:nvPicPr>
        <p:blipFill>
          <a:blip r:embed="rId6"/>
          <a:stretch>
            <a:fillRect/>
          </a:stretch>
        </p:blipFill>
        <p:spPr>
          <a:xfrm>
            <a:off x="3200909" y="1696047"/>
            <a:ext cx="2422505" cy="2301378"/>
          </a:xfrm>
          <a:prstGeom prst="rect">
            <a:avLst/>
          </a:prstGeom>
        </p:spPr>
      </p:pic>
    </p:spTree>
    <p:extLst>
      <p:ext uri="{BB962C8B-B14F-4D97-AF65-F5344CB8AC3E}">
        <p14:creationId xmlns:p14="http://schemas.microsoft.com/office/powerpoint/2010/main" val="4487849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ew IBM template" id="{09396C89-6DB5-CC4C-A394-F4878C6A2E66}" vid="{5907E8B1-7DE8-EB4D-9B93-92B8E8FCD3B5}"/>
    </a:ext>
  </a:extLst>
</a:theme>
</file>

<file path=ppt/theme/theme10.xml><?xml version="1.0" encoding="utf-8"?>
<a:theme xmlns:a="http://schemas.openxmlformats.org/drawingml/2006/main" name="2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11.xml><?xml version="1.0" encoding="utf-8"?>
<a:theme xmlns:a="http://schemas.openxmlformats.org/drawingml/2006/main" name="6_IBM_Master_Presentation_2017_V01_Plex">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ew IBM template" id="{09396C89-6DB5-CC4C-A394-F4878C6A2E66}" vid="{A7C6183A-8ADB-DB46-BF0F-0743C13A549E}"/>
    </a:ext>
  </a:extLst>
</a:theme>
</file>

<file path=ppt/theme/theme3.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ew IBM template" id="{09396C89-6DB5-CC4C-A394-F4878C6A2E66}" vid="{0C3E14F2-98CC-414D-B8EF-4C74C118124C}"/>
    </a:ext>
  </a:extLst>
</a:theme>
</file>

<file path=ppt/theme/theme4.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ew IBM template" id="{09396C89-6DB5-CC4C-A394-F4878C6A2E66}" vid="{61CAE9B8-E915-7046-9722-CA427BFC11E1}"/>
    </a:ext>
  </a:extLst>
</a:theme>
</file>

<file path=ppt/theme/theme5.xml><?xml version="1.0" encoding="utf-8"?>
<a:theme xmlns:a="http://schemas.openxmlformats.org/drawingml/2006/main" name="Watson: Group 3, Teal 70">
  <a:themeElements>
    <a:clrScheme name="WoW Dark Blue">
      <a:dk1>
        <a:srgbClr val="1D3649"/>
      </a:dk1>
      <a:lt1>
        <a:srgbClr val="FFFFFF"/>
      </a:lt1>
      <a:dk2>
        <a:srgbClr val="325C80"/>
      </a:dk2>
      <a:lt2>
        <a:srgbClr val="4178BE"/>
      </a:lt2>
      <a:accent1>
        <a:srgbClr val="00B4A0"/>
      </a:accent1>
      <a:accent2>
        <a:srgbClr val="41D6C3"/>
      </a:accent2>
      <a:accent3>
        <a:srgbClr val="6EEDD8"/>
      </a:accent3>
      <a:accent4>
        <a:srgbClr val="5596E6"/>
      </a:accent4>
      <a:accent5>
        <a:srgbClr val="5AAAFA"/>
      </a:accent5>
      <a:accent6>
        <a:srgbClr val="7CC7FF"/>
      </a:accent6>
      <a:hlink>
        <a:srgbClr val="B3B3B3"/>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1_Watson: Group 3, Teal 70">
  <a:themeElements>
    <a:clrScheme name="WoW Dark Blue">
      <a:dk1>
        <a:srgbClr val="1D3649"/>
      </a:dk1>
      <a:lt1>
        <a:srgbClr val="FFFFFF"/>
      </a:lt1>
      <a:dk2>
        <a:srgbClr val="325C80"/>
      </a:dk2>
      <a:lt2>
        <a:srgbClr val="4178BE"/>
      </a:lt2>
      <a:accent1>
        <a:srgbClr val="00B4A0"/>
      </a:accent1>
      <a:accent2>
        <a:srgbClr val="41D6C3"/>
      </a:accent2>
      <a:accent3>
        <a:srgbClr val="6EEDD8"/>
      </a:accent3>
      <a:accent4>
        <a:srgbClr val="5596E6"/>
      </a:accent4>
      <a:accent5>
        <a:srgbClr val="5AAAFA"/>
      </a:accent5>
      <a:accent6>
        <a:srgbClr val="7CC7FF"/>
      </a:accent6>
      <a:hlink>
        <a:srgbClr val="B3B3B3"/>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4_Custom Design">
  <a:themeElements>
    <a:clrScheme name="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fontScheme name="Custom Desig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9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9.xml><?xml version="1.0" encoding="utf-8"?>
<a:theme xmlns:a="http://schemas.openxmlformats.org/drawingml/2006/main" name="1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docProps/app.xml><?xml version="1.0" encoding="utf-8"?>
<Properties xmlns="http://schemas.openxmlformats.org/officeDocument/2006/extended-properties" xmlns:vt="http://schemas.openxmlformats.org/officeDocument/2006/docPropsVTypes">
  <Template/>
  <TotalTime>25166</TotalTime>
  <Words>1525</Words>
  <Application>Microsoft Macintosh PowerPoint</Application>
  <PresentationFormat>On-screen Show (16:9)</PresentationFormat>
  <Paragraphs>198</Paragraphs>
  <Slides>10</Slides>
  <Notes>10</Notes>
  <HiddenSlides>0</HiddenSlides>
  <MMClips>0</MMClips>
  <ScaleCrop>false</ScaleCrop>
  <HeadingPairs>
    <vt:vector size="8" baseType="variant">
      <vt:variant>
        <vt:lpstr>Fonts Used</vt:lpstr>
      </vt:variant>
      <vt:variant>
        <vt:i4>14</vt:i4>
      </vt:variant>
      <vt:variant>
        <vt:lpstr>Theme</vt:lpstr>
      </vt:variant>
      <vt:variant>
        <vt:i4>11</vt:i4>
      </vt:variant>
      <vt:variant>
        <vt:lpstr>Embedded OLE Servers</vt:lpstr>
      </vt:variant>
      <vt:variant>
        <vt:i4>1</vt:i4>
      </vt:variant>
      <vt:variant>
        <vt:lpstr>Slide Titles</vt:lpstr>
      </vt:variant>
      <vt:variant>
        <vt:i4>10</vt:i4>
      </vt:variant>
    </vt:vector>
  </HeadingPairs>
  <TitlesOfParts>
    <vt:vector size="36" baseType="lpstr">
      <vt:lpstr>Calibri</vt:lpstr>
      <vt:lpstr>Helvetica</vt:lpstr>
      <vt:lpstr>Helvetica Neue</vt:lpstr>
      <vt:lpstr>Helvetica Neue Light</vt:lpstr>
      <vt:lpstr>Helvetica Neue Thin</vt:lpstr>
      <vt:lpstr>HelvNeue for IBM</vt:lpstr>
      <vt:lpstr>HelvNeue Light for IBM</vt:lpstr>
      <vt:lpstr>HelvNeue Medium for IBM</vt:lpstr>
      <vt:lpstr>HelvNeue Roman for IBM</vt:lpstr>
      <vt:lpstr>IBM Plex Sans</vt:lpstr>
      <vt:lpstr>ＭＳ Ｐゴシック</vt:lpstr>
      <vt:lpstr>Times New Roman</vt:lpstr>
      <vt:lpstr>ヒラギノ角ゴ Pro W3</vt:lpstr>
      <vt:lpstr>Arial</vt:lpstr>
      <vt:lpstr>blk_background_2017</vt:lpstr>
      <vt:lpstr>dk_blu_background_2017</vt:lpstr>
      <vt:lpstr>gry_background_2017</vt:lpstr>
      <vt:lpstr>wht_background_2017</vt:lpstr>
      <vt:lpstr>Watson: Group 3, Teal 70</vt:lpstr>
      <vt:lpstr>1_Watson: Group 3, Teal 70</vt:lpstr>
      <vt:lpstr>4_Custom Design</vt:lpstr>
      <vt:lpstr>9_gry_background_2017</vt:lpstr>
      <vt:lpstr>1_wht_background_2017</vt:lpstr>
      <vt:lpstr>2_gry_background_2017</vt:lpstr>
      <vt:lpstr>6_IBM_Master_Presentation_2017_V01_Plex</vt:lpstr>
      <vt:lpstr>think-cell Slide</vt:lpstr>
      <vt:lpstr>Introducing IBM Watson Data Platform &amp; Data Science Experience — October 2017     </vt:lpstr>
      <vt:lpstr>Agenda</vt:lpstr>
      <vt:lpstr>Why do companies struggle to deliver value?</vt:lpstr>
      <vt:lpstr>Turning Data into Insights is a Team Sport</vt:lpstr>
      <vt:lpstr>Services of the Integrated Platform</vt:lpstr>
      <vt:lpstr>Intelligent Metadata Index </vt:lpstr>
      <vt:lpstr>PowerPoint Presentation</vt:lpstr>
      <vt:lpstr>How does WDP help fulfill the promise of your data?</vt:lpstr>
      <vt:lpstr>Finding Inefficiencies in Airbnb Markets – Playing to our Strengths</vt:lpstr>
      <vt:lpstr>PowerPoint Presentation</vt:lpstr>
    </vt:vector>
  </TitlesOfParts>
  <Manager/>
  <Company/>
  <LinksUpToDate>false</LinksUpToDate>
  <SharedDoc>false</SharedDoc>
  <HyperlinkBase/>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this template</dc:title>
  <dc:subject/>
  <dc:creator>Stephen Hussey</dc:creator>
  <cp:keywords/>
  <dc:description/>
  <cp:lastModifiedBy>RAFI KURLANSIK</cp:lastModifiedBy>
  <cp:revision>590</cp:revision>
  <cp:lastPrinted>2017-09-07T18:15:30Z</cp:lastPrinted>
  <dcterms:created xsi:type="dcterms:W3CDTF">2017-07-10T16:11:38Z</dcterms:created>
  <dcterms:modified xsi:type="dcterms:W3CDTF">2017-10-27T11:48:49Z</dcterms:modified>
  <cp:category/>
</cp:coreProperties>
</file>